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265" r:id="rId4"/>
    <p:sldId id="264" r:id="rId5"/>
    <p:sldId id="283" r:id="rId6"/>
    <p:sldId id="284" r:id="rId7"/>
    <p:sldId id="289" r:id="rId8"/>
    <p:sldId id="259" r:id="rId9"/>
    <p:sldId id="270" r:id="rId10"/>
    <p:sldId id="281" r:id="rId11"/>
    <p:sldId id="292" r:id="rId12"/>
    <p:sldId id="282" r:id="rId13"/>
    <p:sldId id="291" r:id="rId14"/>
    <p:sldId id="290" r:id="rId15"/>
    <p:sldId id="262" r:id="rId16"/>
    <p:sldId id="263" r:id="rId17"/>
    <p:sldId id="286" r:id="rId18"/>
    <p:sldId id="287" r:id="rId19"/>
    <p:sldId id="285" r:id="rId20"/>
    <p:sldId id="261" r:id="rId21"/>
    <p:sldId id="29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D5F1ECC-F6BC-4B52-A886-EA1C35ADA8A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D5F1ECC-F6BC-4B52-A886-EA1C35ADA8A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B86280-111F-4C60-AC18-E69B0FB74584}" type="datetimeFigureOut">
              <a:rPr lang="ru-RU" smtClean="0"/>
              <a:pPr/>
              <a:t>08.06.2012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F1ECC-F6BC-4B52-A886-EA1C35ADA8A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86280-111F-4C60-AC18-E69B0FB74584}" type="datetimeFigureOut">
              <a:rPr lang="ru-RU" smtClean="0"/>
              <a:pPr/>
              <a:t>08.06.2012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F1ECC-F6BC-4B52-A886-EA1C35ADA8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1B86280-111F-4C60-AC18-E69B0FB74584}" type="datetimeFigureOut">
              <a:rPr lang="ru-RU" smtClean="0"/>
              <a:pPr/>
              <a:t>08.06.2012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D5F1ECC-F6BC-4B52-A886-EA1C35ADA8A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D0%90%D0%BC%D0%B5%D1%80%D0%B8%D0%BA%D0%B0" TargetMode="External"/><Relationship Id="rId13" Type="http://schemas.openxmlformats.org/officeDocument/2006/relationships/hyperlink" Target="http://ru.wikipedia.org/wiki/%D0%A1%D0%A1%D0%A1%D0%A0" TargetMode="External"/><Relationship Id="rId3" Type="http://schemas.openxmlformats.org/officeDocument/2006/relationships/hyperlink" Target="http://ru.wikipedia.org/wiki/%D0%A4%D1%80%D0%B0%D0%BD%D1%86%D0%B8%D1%8F" TargetMode="External"/><Relationship Id="rId7" Type="http://schemas.openxmlformats.org/officeDocument/2006/relationships/hyperlink" Target="http://ru.wikipedia.org/wiki/1925_%D0%B3%D0%BE%D0%B4" TargetMode="External"/><Relationship Id="rId12" Type="http://schemas.openxmlformats.org/officeDocument/2006/relationships/hyperlink" Target="http://ru.wikisource.org/wiki/%D0%9C%D0%BE%D0%B5_%D0%BE%D1%82%D0%BA%D1%80%D1%8B%D1%82%D0%B8%D0%B5_%D0%90%D0%BC%D0%B5%D1%80%D0%B8%D0%BA%D0%B8_(%D0%9C%D0%B0%D1%8F%D0%BA%D0%BE%D0%B2%D1%81%D0%BA%D0%B8%D0%B9)" TargetMode="External"/><Relationship Id="rId2" Type="http://schemas.openxmlformats.org/officeDocument/2006/relationships/hyperlink" Target="http://ru.wikipedia.org/wiki/%D0%9B%D0%B0%D1%82%D0%B2%D0%B8%D1%8F" TargetMode="External"/><Relationship Id="rId1" Type="http://schemas.openxmlformats.org/officeDocument/2006/relationships/slideLayout" Target="../slideLayouts/slideLayout7.xml"/><Relationship Id="rId6" Type="http://schemas.openxmlformats.org/officeDocument/2006/relationships/hyperlink" Target="http://ru.wikisource.org/wiki/%D0%9F%D0%B0%D1%80%D0%B8%D0%B6_(%D0%9C%D0%B0%D1%8F%D0%BA%D0%BE%D0%B2%D1%81%D0%BA%D0%B8%D0%B9)" TargetMode="External"/><Relationship Id="rId11" Type="http://schemas.openxmlformats.org/officeDocument/2006/relationships/hyperlink" Target="http://ru.wikipedia.org/wiki/%D0%A1%D0%A8%D0%90" TargetMode="External"/><Relationship Id="rId5" Type="http://schemas.openxmlformats.org/officeDocument/2006/relationships/hyperlink" Target="http://ru.wikisource.org/wiki/%D0%9A%D0%B0%D0%BA_%D1%80%D0%B0%D0%B1%D0%BE%D1%82%D0%B0%D0%B5%D1%82_%D1%80%D0%B5%D1%81%D0%BF%D1%83%D0%B1%D0%BB%D0%B8%D0%BA%D0%B0_%D0%B4%D0%B5%D0%BC%D0%BE%D0%BA%D1%80%D0%B0%D1%82%D0%B8%D1%87%D0%B5%D1%81%D0%BA%D0%B0%D1%8F?_(%D0%9C%D0%B0%D1%8F%D0%BA%D0%BE%D0%B2%D1%81%D0%BA%D0%B8%D0%B9)" TargetMode="External"/><Relationship Id="rId10" Type="http://schemas.openxmlformats.org/officeDocument/2006/relationships/hyperlink" Target="http://ru.wikipedia.org/wiki/%D0%9C%D0%B5%D1%85%D0%B8%D0%BA%D0%BE" TargetMode="External"/><Relationship Id="rId4" Type="http://schemas.openxmlformats.org/officeDocument/2006/relationships/hyperlink" Target="http://ru.wikipedia.org/wiki/%D0%93%D0%B5%D1%80%D0%BC%D0%B0%D0%BD%D0%B8%D1%8F" TargetMode="External"/><Relationship Id="rId9" Type="http://schemas.openxmlformats.org/officeDocument/2006/relationships/hyperlink" Target="http://ru.wikipedia.org/wiki/%D0%93%D0%B0%D0%B2%D0%B0%D0%BD%D0%B0" TargetMode="External"/><Relationship Id="rId1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hyperlink" Target="http://ru.wikipedia.org/wiki/1930_%D0%B3%D0%BE%D0%B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ru.wikipedia.org/wiki/1918_%D0%B3%D0%BE%D0%B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Светлана\Music\лили.jpg"/>
          <p:cNvPicPr>
            <a:picLocks noChangeAspect="1" noChangeArrowheads="1"/>
          </p:cNvPicPr>
          <p:nvPr/>
        </p:nvPicPr>
        <p:blipFill>
          <a:blip r:embed="rId2" cstate="screen"/>
          <a:srcRect/>
          <a:stretch>
            <a:fillRect/>
          </a:stretch>
        </p:blipFill>
        <p:spPr bwMode="auto">
          <a:xfrm>
            <a:off x="323528" y="188640"/>
            <a:ext cx="4133088" cy="6297168"/>
          </a:xfrm>
          <a:prstGeom prst="rect">
            <a:avLst/>
          </a:prstGeom>
          <a:noFill/>
        </p:spPr>
      </p:pic>
      <p:pic>
        <p:nvPicPr>
          <p:cNvPr id="4" name="Picture 3" descr="C:\Users\Светлана\Music\лиличка.jpg"/>
          <p:cNvPicPr>
            <a:picLocks noChangeAspect="1" noChangeArrowheads="1"/>
          </p:cNvPicPr>
          <p:nvPr/>
        </p:nvPicPr>
        <p:blipFill>
          <a:blip r:embed="rId3" cstate="screen"/>
          <a:srcRect/>
          <a:stretch>
            <a:fillRect/>
          </a:stretch>
        </p:blipFill>
        <p:spPr bwMode="auto">
          <a:xfrm>
            <a:off x="5292080" y="0"/>
            <a:ext cx="2784744" cy="4067307"/>
          </a:xfrm>
          <a:prstGeom prst="rect">
            <a:avLst/>
          </a:prstGeom>
          <a:noFill/>
        </p:spPr>
      </p:pic>
      <p:pic>
        <p:nvPicPr>
          <p:cNvPr id="2" name="Picture 3" descr="C:\Users\Светлана\Music\image005.jpg"/>
          <p:cNvPicPr>
            <a:picLocks noChangeAspect="1" noChangeArrowheads="1"/>
          </p:cNvPicPr>
          <p:nvPr/>
        </p:nvPicPr>
        <p:blipFill>
          <a:blip r:embed="rId4" cstate="screen"/>
          <a:srcRect/>
          <a:stretch>
            <a:fillRect/>
          </a:stretch>
        </p:blipFill>
        <p:spPr bwMode="auto">
          <a:xfrm>
            <a:off x="4381500" y="3990975"/>
            <a:ext cx="4762500" cy="28670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Светлана\Music\cover-10big.jpg"/>
          <p:cNvPicPr>
            <a:picLocks noChangeAspect="1" noChangeArrowheads="1"/>
          </p:cNvPicPr>
          <p:nvPr/>
        </p:nvPicPr>
        <p:blipFill>
          <a:blip r:embed="rId2" cstate="screen"/>
          <a:srcRect/>
          <a:stretch>
            <a:fillRect/>
          </a:stretch>
        </p:blipFill>
        <p:spPr bwMode="auto">
          <a:xfrm>
            <a:off x="3563888" y="188640"/>
            <a:ext cx="5378518" cy="6302950"/>
          </a:xfrm>
          <a:prstGeom prst="rect">
            <a:avLst/>
          </a:prstGeom>
          <a:noFill/>
        </p:spPr>
      </p:pic>
      <p:pic>
        <p:nvPicPr>
          <p:cNvPr id="3" name="Picture 4" descr="C:\Users\Светлана\Music\AZ3_2xx.jpg"/>
          <p:cNvPicPr>
            <a:picLocks noChangeAspect="1" noChangeArrowheads="1"/>
          </p:cNvPicPr>
          <p:nvPr/>
        </p:nvPicPr>
        <p:blipFill>
          <a:blip r:embed="rId3" cstate="screen"/>
          <a:srcRect/>
          <a:stretch>
            <a:fillRect/>
          </a:stretch>
        </p:blipFill>
        <p:spPr bwMode="auto">
          <a:xfrm>
            <a:off x="0" y="836712"/>
            <a:ext cx="3419872" cy="51583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332656"/>
            <a:ext cx="4572000" cy="6186309"/>
          </a:xfrm>
          <a:prstGeom prst="rect">
            <a:avLst/>
          </a:prstGeom>
        </p:spPr>
        <p:txBody>
          <a:bodyPr>
            <a:spAutoFit/>
          </a:bodyPr>
          <a:lstStyle/>
          <a:p>
            <a:r>
              <a:rPr lang="ru-RU" dirty="0" smtClean="0"/>
              <a:t>В 1922—1924 годах Маяковский совершил несколько поездок за границу — </a:t>
            </a:r>
            <a:r>
              <a:rPr lang="ru-RU" dirty="0" smtClean="0">
                <a:hlinkClick r:id="rId2" tooltip="Латвия"/>
              </a:rPr>
              <a:t>Латвия</a:t>
            </a:r>
            <a:r>
              <a:rPr lang="ru-RU" dirty="0" smtClean="0"/>
              <a:t>, </a:t>
            </a:r>
            <a:r>
              <a:rPr lang="ru-RU" dirty="0" smtClean="0">
                <a:hlinkClick r:id="rId3" tooltip="Франция"/>
              </a:rPr>
              <a:t>Франция</a:t>
            </a:r>
            <a:r>
              <a:rPr lang="ru-RU" dirty="0" smtClean="0"/>
              <a:t>, </a:t>
            </a:r>
            <a:r>
              <a:rPr lang="ru-RU" dirty="0" smtClean="0">
                <a:hlinkClick r:id="rId4" tooltip="Германия"/>
              </a:rPr>
              <a:t>Германия</a:t>
            </a:r>
            <a:r>
              <a:rPr lang="ru-RU" dirty="0" smtClean="0"/>
              <a:t>; писал очерки и стихи о европейских впечатлениях: «</a:t>
            </a:r>
            <a:r>
              <a:rPr lang="ru-RU" dirty="0" smtClean="0">
                <a:hlinkClick r:id="rId5" tooltip="s:Как работает республика демократическая? (Маяковский)"/>
              </a:rPr>
              <a:t>Как работает республика демократическая?</a:t>
            </a:r>
            <a:r>
              <a:rPr lang="ru-RU" dirty="0" smtClean="0"/>
              <a:t>» (1922); «</a:t>
            </a:r>
            <a:r>
              <a:rPr lang="ru-RU" dirty="0" smtClean="0">
                <a:hlinkClick r:id="rId6" tooltip="s:Париж (Маяковский)"/>
              </a:rPr>
              <a:t>Париж (Разговорчики с Эйфелевой башней)</a:t>
            </a:r>
            <a:r>
              <a:rPr lang="ru-RU" dirty="0" smtClean="0"/>
              <a:t>» (1923) и ряд других. В </a:t>
            </a:r>
            <a:r>
              <a:rPr lang="ru-RU" dirty="0" smtClean="0">
                <a:hlinkClick r:id="rId7" tooltip="1925 год"/>
              </a:rPr>
              <a:t>1925 году</a:t>
            </a:r>
            <a:r>
              <a:rPr lang="ru-RU" dirty="0" smtClean="0"/>
              <a:t> состоялось самое длительное его путешествие: поездка по </a:t>
            </a:r>
            <a:r>
              <a:rPr lang="ru-RU" dirty="0" smtClean="0">
                <a:hlinkClick r:id="rId8" tooltip="Америка"/>
              </a:rPr>
              <a:t>Америке</a:t>
            </a:r>
            <a:r>
              <a:rPr lang="ru-RU" dirty="0" smtClean="0"/>
              <a:t>. Маяковский посетил </a:t>
            </a:r>
            <a:r>
              <a:rPr lang="ru-RU" dirty="0" smtClean="0">
                <a:hlinkClick r:id="rId9" tooltip="Гавана"/>
              </a:rPr>
              <a:t>Гавану</a:t>
            </a:r>
            <a:r>
              <a:rPr lang="ru-RU" dirty="0" smtClean="0"/>
              <a:t>, </a:t>
            </a:r>
            <a:r>
              <a:rPr lang="ru-RU" dirty="0" smtClean="0">
                <a:hlinkClick r:id="rId10" tooltip="Мехико"/>
              </a:rPr>
              <a:t>Мехико</a:t>
            </a:r>
            <a:r>
              <a:rPr lang="ru-RU" dirty="0" smtClean="0"/>
              <a:t> и в течение трёх месяцев выступал в различных городах </a:t>
            </a:r>
            <a:r>
              <a:rPr lang="ru-RU" dirty="0" smtClean="0">
                <a:hlinkClick r:id="rId11" tooltip="США"/>
              </a:rPr>
              <a:t>США</a:t>
            </a:r>
            <a:r>
              <a:rPr lang="ru-RU" dirty="0" smtClean="0"/>
              <a:t> с чтением стихов и докладов. Позже были написаны стихи (сборник «Испания. — Океан. — Гавана. — Мексика. — Америка».) и очерк «</a:t>
            </a:r>
            <a:r>
              <a:rPr lang="ru-RU" dirty="0" smtClean="0">
                <a:hlinkClick r:id="rId12" tooltip="s:Мое открытие Америки (Маяковский)"/>
              </a:rPr>
              <a:t>Моё открытие Америки</a:t>
            </a:r>
            <a:r>
              <a:rPr lang="ru-RU" dirty="0" smtClean="0"/>
              <a:t>». В 1925—1928 годах он много ездил по </a:t>
            </a:r>
            <a:r>
              <a:rPr lang="ru-RU" dirty="0" smtClean="0">
                <a:hlinkClick r:id="rId13" tooltip="СССР"/>
              </a:rPr>
              <a:t>Советскому Союзу</a:t>
            </a:r>
            <a:r>
              <a:rPr lang="ru-RU" dirty="0" smtClean="0"/>
              <a:t>, выступал в самых разных аудиториях. В эти годы поэт опубликовал такие произведения, как «Товарищу Нетте, пароходу и человеку» (1926); «По городам Союза» (1927); «Рассказ литейщика Ивана Козырева…» (1928).</a:t>
            </a:r>
            <a:endParaRPr lang="ru-RU" dirty="0"/>
          </a:p>
        </p:txBody>
      </p:sp>
      <p:pic>
        <p:nvPicPr>
          <p:cNvPr id="23555" name="Picture 3" descr="C:\Users\Светлана\Music\363569434.jpg"/>
          <p:cNvPicPr>
            <a:picLocks noChangeAspect="1" noChangeArrowheads="1"/>
          </p:cNvPicPr>
          <p:nvPr/>
        </p:nvPicPr>
        <p:blipFill>
          <a:blip r:embed="rId14" cstate="screen"/>
          <a:srcRect/>
          <a:stretch>
            <a:fillRect/>
          </a:stretch>
        </p:blipFill>
        <p:spPr bwMode="auto">
          <a:xfrm>
            <a:off x="323528" y="188640"/>
            <a:ext cx="3764206" cy="63910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ветлана\Music\68179784_14vceohfe_b.jpg"/>
          <p:cNvPicPr>
            <a:picLocks noChangeAspect="1" noChangeArrowheads="1"/>
          </p:cNvPicPr>
          <p:nvPr/>
        </p:nvPicPr>
        <p:blipFill>
          <a:blip r:embed="rId2" cstate="screen"/>
          <a:srcRect/>
          <a:stretch>
            <a:fillRect/>
          </a:stretch>
        </p:blipFill>
        <p:spPr bwMode="auto">
          <a:xfrm>
            <a:off x="4860032" y="692696"/>
            <a:ext cx="3600400" cy="5472608"/>
          </a:xfrm>
          <a:prstGeom prst="rect">
            <a:avLst/>
          </a:prstGeom>
          <a:noFill/>
        </p:spPr>
      </p:pic>
      <p:pic>
        <p:nvPicPr>
          <p:cNvPr id="6" name="Picture 3" descr="C:\Users\Светлана\Music\68179252_07vceohfe_b.jpg"/>
          <p:cNvPicPr>
            <a:picLocks noChangeAspect="1" noChangeArrowheads="1"/>
          </p:cNvPicPr>
          <p:nvPr/>
        </p:nvPicPr>
        <p:blipFill>
          <a:blip r:embed="rId3" cstate="screen"/>
          <a:srcRect/>
          <a:stretch>
            <a:fillRect/>
          </a:stretch>
        </p:blipFill>
        <p:spPr bwMode="auto">
          <a:xfrm>
            <a:off x="0" y="908720"/>
            <a:ext cx="4972050" cy="4867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Светлана\Music\3c9c31355d0f.jpg"/>
          <p:cNvPicPr>
            <a:picLocks noChangeAspect="1" noChangeArrowheads="1"/>
          </p:cNvPicPr>
          <p:nvPr/>
        </p:nvPicPr>
        <p:blipFill>
          <a:blip r:embed="rId2" cstate="screen"/>
          <a:srcRect/>
          <a:stretch>
            <a:fillRect/>
          </a:stretch>
        </p:blipFill>
        <p:spPr bwMode="auto">
          <a:xfrm>
            <a:off x="69855" y="332656"/>
            <a:ext cx="5516855" cy="5400600"/>
          </a:xfrm>
          <a:prstGeom prst="rect">
            <a:avLst/>
          </a:prstGeom>
          <a:noFill/>
        </p:spPr>
      </p:pic>
      <p:pic>
        <p:nvPicPr>
          <p:cNvPr id="22533" name="Picture 5" descr="C:\Users\Светлана\Music\x_0a980bbb.jpg"/>
          <p:cNvPicPr>
            <a:picLocks noChangeAspect="1" noChangeArrowheads="1"/>
          </p:cNvPicPr>
          <p:nvPr/>
        </p:nvPicPr>
        <p:blipFill>
          <a:blip r:embed="rId3" cstate="screen"/>
          <a:srcRect/>
          <a:stretch>
            <a:fillRect/>
          </a:stretch>
        </p:blipFill>
        <p:spPr bwMode="auto">
          <a:xfrm>
            <a:off x="6084168" y="0"/>
            <a:ext cx="2514600" cy="3810000"/>
          </a:xfrm>
          <a:prstGeom prst="rect">
            <a:avLst/>
          </a:prstGeom>
          <a:noFill/>
        </p:spPr>
      </p:pic>
      <p:sp>
        <p:nvSpPr>
          <p:cNvPr id="6" name="Прямоугольник 5"/>
          <p:cNvSpPr/>
          <p:nvPr/>
        </p:nvSpPr>
        <p:spPr>
          <a:xfrm>
            <a:off x="5508104" y="3645024"/>
            <a:ext cx="3635896" cy="3200876"/>
          </a:xfrm>
          <a:prstGeom prst="rect">
            <a:avLst/>
          </a:prstGeom>
        </p:spPr>
        <p:txBody>
          <a:bodyPr wrap="square">
            <a:spAutoFit/>
          </a:bodyPr>
          <a:lstStyle/>
          <a:p>
            <a:r>
              <a:rPr lang="ru-RU" dirty="0" smtClean="0"/>
              <a:t>Единственная дочь певца революции Владимира Маяковского носит имя </a:t>
            </a:r>
            <a:r>
              <a:rPr lang="ru-RU" dirty="0" err="1" smtClean="0"/>
              <a:t>Патрисия</a:t>
            </a:r>
            <a:r>
              <a:rPr lang="ru-RU" dirty="0" smtClean="0"/>
              <a:t> </a:t>
            </a:r>
            <a:r>
              <a:rPr lang="ru-RU" sz="2000" dirty="0" smtClean="0"/>
              <a:t>Томпсон, живет в Верхнем Манхэттене </a:t>
            </a:r>
            <a:r>
              <a:rPr lang="ru-RU" dirty="0" smtClean="0"/>
              <a:t>и преподает феминизм в Нью-Йоркском университете.</a:t>
            </a:r>
          </a:p>
          <a:p>
            <a:r>
              <a:rPr lang="ru-RU" dirty="0" smtClean="0"/>
              <a:t>Единственного внука певца революции зовут Роджер Томпсон, он модный нью-йоркский адвокат с Пятой авеню.</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Светлана\Music\1_b.jpg"/>
          <p:cNvPicPr>
            <a:picLocks noChangeAspect="1" noChangeArrowheads="1"/>
          </p:cNvPicPr>
          <p:nvPr/>
        </p:nvPicPr>
        <p:blipFill>
          <a:blip r:embed="rId2" cstate="screen"/>
          <a:srcRect/>
          <a:stretch>
            <a:fillRect/>
          </a:stretch>
        </p:blipFill>
        <p:spPr bwMode="auto">
          <a:xfrm>
            <a:off x="251520" y="0"/>
            <a:ext cx="4616681" cy="6525344"/>
          </a:xfrm>
          <a:prstGeom prst="rect">
            <a:avLst/>
          </a:prstGeom>
          <a:noFill/>
        </p:spPr>
      </p:pic>
      <p:pic>
        <p:nvPicPr>
          <p:cNvPr id="5" name="Picture 2" descr="C:\Users\Светлана\Music\mayakovskii_26.jpg"/>
          <p:cNvPicPr>
            <a:picLocks noChangeAspect="1" noChangeArrowheads="1"/>
          </p:cNvPicPr>
          <p:nvPr/>
        </p:nvPicPr>
        <p:blipFill>
          <a:blip r:embed="rId3" cstate="screen"/>
          <a:srcRect/>
          <a:stretch>
            <a:fillRect/>
          </a:stretch>
        </p:blipFill>
        <p:spPr bwMode="auto">
          <a:xfrm>
            <a:off x="4788024" y="980728"/>
            <a:ext cx="4134648" cy="516289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ветлана\Music\mayakovskii_26.jpg"/>
          <p:cNvPicPr>
            <a:picLocks noChangeAspect="1" noChangeArrowheads="1"/>
          </p:cNvPicPr>
          <p:nvPr/>
        </p:nvPicPr>
        <p:blipFill>
          <a:blip r:embed="rId2" cstate="screen"/>
          <a:srcRect/>
          <a:stretch>
            <a:fillRect/>
          </a:stretch>
        </p:blipFill>
        <p:spPr bwMode="auto">
          <a:xfrm>
            <a:off x="-4429000" y="1695102"/>
            <a:ext cx="4134648" cy="5162898"/>
          </a:xfrm>
          <a:prstGeom prst="rect">
            <a:avLst/>
          </a:prstGeom>
          <a:noFill/>
        </p:spPr>
      </p:pic>
      <p:pic>
        <p:nvPicPr>
          <p:cNvPr id="8195" name="Picture 3" descr="C:\Users\Светлана\Music\Mayakovsky.jpg"/>
          <p:cNvPicPr>
            <a:picLocks noChangeAspect="1" noChangeArrowheads="1"/>
          </p:cNvPicPr>
          <p:nvPr/>
        </p:nvPicPr>
        <p:blipFill>
          <a:blip r:embed="rId3" cstate="screen"/>
          <a:srcRect/>
          <a:stretch>
            <a:fillRect/>
          </a:stretch>
        </p:blipFill>
        <p:spPr bwMode="auto">
          <a:xfrm>
            <a:off x="251520" y="4293096"/>
            <a:ext cx="4238598" cy="2304256"/>
          </a:xfrm>
          <a:prstGeom prst="rect">
            <a:avLst/>
          </a:prstGeom>
          <a:noFill/>
        </p:spPr>
      </p:pic>
      <p:pic>
        <p:nvPicPr>
          <p:cNvPr id="8197" name="Picture 5" descr="C:\Users\Светлана\Music\5dd36776caf0t.jpg"/>
          <p:cNvPicPr>
            <a:picLocks noChangeAspect="1" noChangeArrowheads="1"/>
          </p:cNvPicPr>
          <p:nvPr/>
        </p:nvPicPr>
        <p:blipFill>
          <a:blip r:embed="rId4" cstate="screen"/>
          <a:srcRect/>
          <a:stretch>
            <a:fillRect/>
          </a:stretch>
        </p:blipFill>
        <p:spPr bwMode="auto">
          <a:xfrm>
            <a:off x="899592" y="188640"/>
            <a:ext cx="2952328" cy="3810000"/>
          </a:xfrm>
          <a:prstGeom prst="rect">
            <a:avLst/>
          </a:prstGeom>
          <a:noFill/>
        </p:spPr>
      </p:pic>
      <p:pic>
        <p:nvPicPr>
          <p:cNvPr id="8198" name="Picture 6" descr="C:\Users\Светлана\Music\80616247_mayakovskii_12.jpg"/>
          <p:cNvPicPr>
            <a:picLocks noChangeAspect="1" noChangeArrowheads="1"/>
          </p:cNvPicPr>
          <p:nvPr/>
        </p:nvPicPr>
        <p:blipFill>
          <a:blip r:embed="rId5" cstate="screen"/>
          <a:srcRect/>
          <a:stretch>
            <a:fillRect/>
          </a:stretch>
        </p:blipFill>
        <p:spPr bwMode="auto">
          <a:xfrm>
            <a:off x="4499992" y="548680"/>
            <a:ext cx="4438386" cy="58582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Светлана\Music\47-yakovleva-tat'yana-3.jpg"/>
          <p:cNvPicPr>
            <a:picLocks noChangeAspect="1" noChangeArrowheads="1"/>
          </p:cNvPicPr>
          <p:nvPr/>
        </p:nvPicPr>
        <p:blipFill>
          <a:blip r:embed="rId2" cstate="screen"/>
          <a:srcRect/>
          <a:stretch>
            <a:fillRect/>
          </a:stretch>
        </p:blipFill>
        <p:spPr bwMode="auto">
          <a:xfrm>
            <a:off x="1979712" y="332656"/>
            <a:ext cx="4229100" cy="6038850"/>
          </a:xfrm>
          <a:prstGeom prst="rect">
            <a:avLst/>
          </a:prstGeom>
          <a:noFill/>
        </p:spPr>
      </p:pic>
      <p:pic>
        <p:nvPicPr>
          <p:cNvPr id="18435" name="Picture 3" descr="C:\Users\Светлана\Music\99ee5d611819t.jpg"/>
          <p:cNvPicPr>
            <a:picLocks noChangeAspect="1" noChangeArrowheads="1"/>
          </p:cNvPicPr>
          <p:nvPr/>
        </p:nvPicPr>
        <p:blipFill>
          <a:blip r:embed="rId3" cstate="screen"/>
          <a:srcRect/>
          <a:stretch>
            <a:fillRect/>
          </a:stretch>
        </p:blipFill>
        <p:spPr bwMode="auto">
          <a:xfrm>
            <a:off x="6286500" y="3095625"/>
            <a:ext cx="2857500" cy="3762375"/>
          </a:xfrm>
          <a:prstGeom prst="rect">
            <a:avLst/>
          </a:prstGeom>
          <a:noFill/>
        </p:spPr>
      </p:pic>
      <p:pic>
        <p:nvPicPr>
          <p:cNvPr id="3" name="Picture 4" descr="C:\Users\Светлана\Music\ма.jpg"/>
          <p:cNvPicPr>
            <a:picLocks noChangeAspect="1" noChangeArrowheads="1"/>
          </p:cNvPicPr>
          <p:nvPr/>
        </p:nvPicPr>
        <p:blipFill>
          <a:blip r:embed="rId4" cstate="screen"/>
          <a:srcRect/>
          <a:stretch>
            <a:fillRect/>
          </a:stretch>
        </p:blipFill>
        <p:spPr bwMode="auto">
          <a:xfrm>
            <a:off x="0" y="260648"/>
            <a:ext cx="2770828" cy="460881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Светлана\Music\i_055.jpg"/>
          <p:cNvPicPr>
            <a:picLocks noChangeAspect="1" noChangeArrowheads="1"/>
          </p:cNvPicPr>
          <p:nvPr/>
        </p:nvPicPr>
        <p:blipFill>
          <a:blip r:embed="rId2" cstate="screen"/>
          <a:srcRect/>
          <a:stretch>
            <a:fillRect/>
          </a:stretch>
        </p:blipFill>
        <p:spPr bwMode="auto">
          <a:xfrm>
            <a:off x="2411760" y="0"/>
            <a:ext cx="3333750" cy="5048250"/>
          </a:xfrm>
          <a:prstGeom prst="rect">
            <a:avLst/>
          </a:prstGeom>
          <a:noFill/>
        </p:spPr>
      </p:pic>
      <p:pic>
        <p:nvPicPr>
          <p:cNvPr id="19458" name="Picture 2" descr="C:\Users\Светлана\Music\35706.jpg"/>
          <p:cNvPicPr>
            <a:picLocks noChangeAspect="1" noChangeArrowheads="1"/>
          </p:cNvPicPr>
          <p:nvPr/>
        </p:nvPicPr>
        <p:blipFill>
          <a:blip r:embed="rId3" cstate="screen"/>
          <a:srcRect/>
          <a:stretch>
            <a:fillRect/>
          </a:stretch>
        </p:blipFill>
        <p:spPr bwMode="auto">
          <a:xfrm>
            <a:off x="5334000" y="1876425"/>
            <a:ext cx="3810000" cy="4981575"/>
          </a:xfrm>
          <a:prstGeom prst="rect">
            <a:avLst/>
          </a:prstGeom>
          <a:noFill/>
        </p:spPr>
      </p:pic>
      <p:pic>
        <p:nvPicPr>
          <p:cNvPr id="4" name="Picture 2" descr="C:\Users\Светлана\Music\80357.jpg"/>
          <p:cNvPicPr>
            <a:picLocks noChangeAspect="1" noChangeArrowheads="1"/>
          </p:cNvPicPr>
          <p:nvPr/>
        </p:nvPicPr>
        <p:blipFill>
          <a:blip r:embed="rId4" cstate="screen"/>
          <a:srcRect/>
          <a:stretch>
            <a:fillRect/>
          </a:stretch>
        </p:blipFill>
        <p:spPr bwMode="auto">
          <a:xfrm>
            <a:off x="251520" y="87694"/>
            <a:ext cx="1979712" cy="2775298"/>
          </a:xfrm>
          <a:prstGeom prst="rect">
            <a:avLst/>
          </a:prstGeom>
          <a:noFill/>
        </p:spPr>
      </p:pic>
      <p:pic>
        <p:nvPicPr>
          <p:cNvPr id="19460" name="Picture 4" descr="C:\Users\Светлана\Music\polon.jpg"/>
          <p:cNvPicPr>
            <a:picLocks noChangeAspect="1" noChangeArrowheads="1"/>
          </p:cNvPicPr>
          <p:nvPr/>
        </p:nvPicPr>
        <p:blipFill>
          <a:blip r:embed="rId5" cstate="screen"/>
          <a:srcRect/>
          <a:stretch>
            <a:fillRect/>
          </a:stretch>
        </p:blipFill>
        <p:spPr bwMode="auto">
          <a:xfrm>
            <a:off x="1" y="3140968"/>
            <a:ext cx="3136246" cy="37170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548680"/>
            <a:ext cx="7632848" cy="5632311"/>
          </a:xfrm>
          <a:prstGeom prst="rect">
            <a:avLst/>
          </a:prstGeom>
        </p:spPr>
        <p:txBody>
          <a:bodyPr wrap="square">
            <a:spAutoFit/>
          </a:bodyPr>
          <a:lstStyle/>
          <a:p>
            <a:r>
              <a:rPr lang="ru-RU" dirty="0" smtClean="0"/>
              <a:t>В феврале </a:t>
            </a:r>
            <a:r>
              <a:rPr lang="ru-RU" dirty="0" smtClean="0">
                <a:hlinkClick r:id="rId2" tooltip="1930 год"/>
              </a:rPr>
              <a:t>1930 года</a:t>
            </a:r>
            <a:r>
              <a:rPr lang="ru-RU" dirty="0" smtClean="0"/>
              <a:t> Лиля и Осип Брик уехали в Европу. 14 апреля рано утром у Маяковского было назначено свидание с Вероникой (Норой). Постоянные срывы в изданиях, вечно ускользающая любовь Лили, непонимание и одиночество к тому моменту угнетали поэта. Немаловажно, что за два дня до самоубийства, 12 апреля, у него была встреча в Политехническом музее с читателями, где собралась в основном комсомолия; было много хамских выкриков с мест. В какой-то момент он потерял самообладание, сел на ступеньки, ведущие со сцены, опустил голову на руки… Когда Вероника приехала к нему в комнату на Лубянку, Маяковский запер дверь на ключ и положил его себе в карман. У них был долгий разговор, в котором Владимир Владимирович убеждал Нору переехать к нему немедленно и насовсем, во всем признаться мужу и тут же изменить их жизнь. Та в свою очередь говорила, что невозможно решить так всё сразу. Он отпустил её. Пройдя несколько шагов до парадной двери, она услышала выстрел. Ноги её подкосились, она заметалась. Войдя, увидела на полу распластанного Маяковского с открытыми ещё глазами. Он силился что-то сказать, но вскоре замолчал и стал бледнеть.</a:t>
            </a:r>
          </a:p>
          <a:p>
            <a:r>
              <a:rPr lang="ru-RU" dirty="0" smtClean="0"/>
              <a:t>В предсмертном письме, от 12 апреля, Маяковский просит Лилю любить его, называет её среди членов своей семьи (а также Веронику Полонскую) и просит все стихи, архивы передать Брикам.</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ветлана\Music\7.jpg"/>
          <p:cNvPicPr>
            <a:picLocks noChangeAspect="1" noChangeArrowheads="1"/>
          </p:cNvPicPr>
          <p:nvPr/>
        </p:nvPicPr>
        <p:blipFill>
          <a:blip r:embed="rId2" cstate="screen"/>
          <a:srcRect/>
          <a:stretch>
            <a:fillRect/>
          </a:stretch>
        </p:blipFill>
        <p:spPr bwMode="auto">
          <a:xfrm>
            <a:off x="2771800" y="3140968"/>
            <a:ext cx="4876800" cy="3495675"/>
          </a:xfrm>
          <a:prstGeom prst="rect">
            <a:avLst/>
          </a:prstGeom>
          <a:noFill/>
        </p:spPr>
      </p:pic>
      <p:pic>
        <p:nvPicPr>
          <p:cNvPr id="6147" name="Picture 3" descr="C:\Users\Светлана\Music\выстрел.jpg"/>
          <p:cNvPicPr>
            <a:picLocks noChangeAspect="1" noChangeArrowheads="1"/>
          </p:cNvPicPr>
          <p:nvPr/>
        </p:nvPicPr>
        <p:blipFill>
          <a:blip r:embed="rId3" cstate="screen"/>
          <a:srcRect/>
          <a:stretch>
            <a:fillRect/>
          </a:stretch>
        </p:blipFill>
        <p:spPr bwMode="auto">
          <a:xfrm>
            <a:off x="539552" y="332656"/>
            <a:ext cx="4883264" cy="3077022"/>
          </a:xfrm>
          <a:prstGeom prst="rect">
            <a:avLst/>
          </a:prstGeom>
          <a:noFill/>
        </p:spPr>
      </p:pic>
      <p:pic>
        <p:nvPicPr>
          <p:cNvPr id="6148" name="Picture 4" descr="C:\Users\Светлана\Music\пам.jpg"/>
          <p:cNvPicPr>
            <a:picLocks noChangeAspect="1" noChangeArrowheads="1"/>
          </p:cNvPicPr>
          <p:nvPr/>
        </p:nvPicPr>
        <p:blipFill>
          <a:blip r:embed="rId4" cstate="screen"/>
          <a:srcRect/>
          <a:stretch>
            <a:fillRect/>
          </a:stretch>
        </p:blipFill>
        <p:spPr bwMode="auto">
          <a:xfrm>
            <a:off x="6084169" y="757256"/>
            <a:ext cx="2160240" cy="23837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ветлана\Music\М  и Л.jpg"/>
          <p:cNvPicPr>
            <a:picLocks noChangeAspect="1" noChangeArrowheads="1"/>
          </p:cNvPicPr>
          <p:nvPr/>
        </p:nvPicPr>
        <p:blipFill>
          <a:blip r:embed="rId2" cstate="screen"/>
          <a:srcRect/>
          <a:stretch>
            <a:fillRect/>
          </a:stretch>
        </p:blipFill>
        <p:spPr bwMode="auto">
          <a:xfrm>
            <a:off x="4139952" y="332656"/>
            <a:ext cx="4795884" cy="3284592"/>
          </a:xfrm>
          <a:prstGeom prst="rect">
            <a:avLst/>
          </a:prstGeom>
          <a:noFill/>
        </p:spPr>
      </p:pic>
      <p:pic>
        <p:nvPicPr>
          <p:cNvPr id="6" name="Picture 3" descr="C:\Users\Светлана\Music\на пляже.jpg"/>
          <p:cNvPicPr>
            <a:picLocks noChangeAspect="1" noChangeArrowheads="1"/>
          </p:cNvPicPr>
          <p:nvPr/>
        </p:nvPicPr>
        <p:blipFill>
          <a:blip r:embed="rId3" cstate="screen"/>
          <a:srcRect/>
          <a:stretch>
            <a:fillRect/>
          </a:stretch>
        </p:blipFill>
        <p:spPr bwMode="auto">
          <a:xfrm>
            <a:off x="3113593" y="3356992"/>
            <a:ext cx="6030407" cy="3325352"/>
          </a:xfrm>
          <a:prstGeom prst="rect">
            <a:avLst/>
          </a:prstGeom>
          <a:noFill/>
        </p:spPr>
      </p:pic>
      <p:pic>
        <p:nvPicPr>
          <p:cNvPr id="10242" name="Picture 2" descr="C:\Users\Светлана\Music\Лиля Брик.jpg"/>
          <p:cNvPicPr>
            <a:picLocks noChangeAspect="1" noChangeArrowheads="1"/>
          </p:cNvPicPr>
          <p:nvPr/>
        </p:nvPicPr>
        <p:blipFill>
          <a:blip r:embed="rId4" cstate="screen"/>
          <a:srcRect/>
          <a:stretch>
            <a:fillRect/>
          </a:stretch>
        </p:blipFill>
        <p:spPr bwMode="auto">
          <a:xfrm>
            <a:off x="251520" y="548680"/>
            <a:ext cx="4142868" cy="588314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0"/>
            <a:ext cx="8352928" cy="6740307"/>
          </a:xfrm>
          <a:prstGeom prst="rect">
            <a:avLst/>
          </a:prstGeom>
        </p:spPr>
        <p:txBody>
          <a:bodyPr wrap="square">
            <a:spAutoFit/>
          </a:bodyPr>
          <a:lstStyle/>
          <a:p>
            <a:r>
              <a:rPr lang="ru-RU" b="1" dirty="0" smtClean="0"/>
              <a:t>ПРЕДСМЕРТНОЕ ПИСЬМО</a:t>
            </a:r>
            <a:br>
              <a:rPr lang="ru-RU" b="1" dirty="0" smtClean="0"/>
            </a:br>
            <a:r>
              <a:rPr lang="ru-RU" b="1" dirty="0" smtClean="0"/>
              <a:t>МАЯКОВСКОГО </a:t>
            </a:r>
          </a:p>
          <a:p>
            <a:r>
              <a:rPr lang="ru-RU" b="1" dirty="0" smtClean="0"/>
              <a:t>&lt;Москва. 12 апреля 1930 г.&gt; </a:t>
            </a:r>
          </a:p>
          <a:p>
            <a:r>
              <a:rPr lang="ru-RU" b="1" dirty="0" smtClean="0"/>
              <a:t>Всем </a:t>
            </a:r>
          </a:p>
          <a:p>
            <a:r>
              <a:rPr lang="ru-RU" b="1" dirty="0" smtClean="0"/>
              <a:t>В том, что умираю, не вините никого и, пожалуйста, не сплетничайте. Покойник этого ужасно не любил. </a:t>
            </a:r>
          </a:p>
          <a:p>
            <a:r>
              <a:rPr lang="ru-RU" b="1" dirty="0" smtClean="0"/>
              <a:t>Мама, сестры и товарищи, простите — это не способ (другим не советую), но у меня выходов нет. </a:t>
            </a:r>
          </a:p>
          <a:p>
            <a:r>
              <a:rPr lang="ru-RU" b="1" dirty="0" smtClean="0"/>
              <a:t>Лиля — люби меня. </a:t>
            </a:r>
          </a:p>
          <a:p>
            <a:r>
              <a:rPr lang="ru-RU" b="1" dirty="0" smtClean="0"/>
              <a:t>Товарищ правительство, моя семья — это Лиля Брик, мама, сестры и Вероника Витольдовна Полонская. </a:t>
            </a:r>
          </a:p>
          <a:p>
            <a:r>
              <a:rPr lang="ru-RU" b="1" dirty="0" smtClean="0"/>
              <a:t>Если ты устроишь им сносную жизнь — спасибо. </a:t>
            </a:r>
          </a:p>
          <a:p>
            <a:r>
              <a:rPr lang="ru-RU" b="1" dirty="0" smtClean="0"/>
              <a:t>Начатые стихи отдайте Брикам, они разберутся. </a:t>
            </a:r>
          </a:p>
          <a:p>
            <a:r>
              <a:rPr lang="ru-RU" b="1" dirty="0" smtClean="0"/>
              <a:t>Как говорят — </a:t>
            </a:r>
          </a:p>
          <a:p>
            <a:r>
              <a:rPr lang="ru-RU" b="1" dirty="0" smtClean="0"/>
              <a:t>«инцидент </a:t>
            </a:r>
            <a:r>
              <a:rPr lang="ru-RU" b="1" dirty="0" err="1" smtClean="0"/>
              <a:t>исперчен</a:t>
            </a:r>
            <a:r>
              <a:rPr lang="ru-RU" b="1" dirty="0" smtClean="0"/>
              <a:t>», </a:t>
            </a:r>
          </a:p>
          <a:p>
            <a:r>
              <a:rPr lang="ru-RU" b="1" dirty="0" smtClean="0"/>
              <a:t>любовная лодка </a:t>
            </a:r>
          </a:p>
          <a:p>
            <a:r>
              <a:rPr lang="ru-RU" b="1" dirty="0" smtClean="0"/>
              <a:t>разбилась о быт. </a:t>
            </a:r>
          </a:p>
          <a:p>
            <a:r>
              <a:rPr lang="ru-RU" b="1" dirty="0" smtClean="0"/>
              <a:t>Я с жизнью в расчете </a:t>
            </a:r>
          </a:p>
          <a:p>
            <a:r>
              <a:rPr lang="ru-RU" b="1" dirty="0" smtClean="0"/>
              <a:t>     и не к чему перечень </a:t>
            </a:r>
          </a:p>
          <a:p>
            <a:r>
              <a:rPr lang="ru-RU" b="1" dirty="0" smtClean="0"/>
              <a:t>взаимных болей, </a:t>
            </a:r>
          </a:p>
          <a:p>
            <a:r>
              <a:rPr lang="ru-RU" b="1" dirty="0" smtClean="0"/>
              <a:t>     бед</a:t>
            </a:r>
            <a:br>
              <a:rPr lang="ru-RU" b="1" dirty="0" smtClean="0"/>
            </a:br>
            <a:r>
              <a:rPr lang="ru-RU" b="1" dirty="0" smtClean="0"/>
              <a:t>           и обид. </a:t>
            </a:r>
          </a:p>
          <a:p>
            <a:r>
              <a:rPr lang="ru-RU" b="1" dirty="0" smtClean="0"/>
              <a:t>Счастливо оставаться. </a:t>
            </a:r>
          </a:p>
          <a:p>
            <a:r>
              <a:rPr lang="ru-RU" b="1" dirty="0" smtClean="0"/>
              <a:t>Владимир</a:t>
            </a:r>
            <a:r>
              <a:rPr lang="ru-RU" b="1" i="1" dirty="0" smtClean="0"/>
              <a:t> Маяковский</a:t>
            </a:r>
            <a:r>
              <a:rPr lang="ru-RU" b="1" dirty="0" smtClean="0"/>
              <a:t> </a:t>
            </a:r>
          </a:p>
        </p:txBody>
      </p:sp>
      <p:pic>
        <p:nvPicPr>
          <p:cNvPr id="26626" name="Picture 2" descr="C:\Users\Светлана\Music\m65-200-.jpg"/>
          <p:cNvPicPr>
            <a:picLocks noChangeAspect="1" noChangeArrowheads="1"/>
          </p:cNvPicPr>
          <p:nvPr/>
        </p:nvPicPr>
        <p:blipFill>
          <a:blip r:embed="rId2" cstate="screen"/>
          <a:srcRect/>
          <a:stretch>
            <a:fillRect/>
          </a:stretch>
        </p:blipFill>
        <p:spPr bwMode="auto">
          <a:xfrm>
            <a:off x="5580112" y="2924944"/>
            <a:ext cx="3180897" cy="37699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11960" y="260648"/>
            <a:ext cx="4572000" cy="2554545"/>
          </a:xfrm>
          <a:prstGeom prst="rect">
            <a:avLst/>
          </a:prstGeom>
        </p:spPr>
        <p:txBody>
          <a:bodyPr>
            <a:spAutoFit/>
          </a:bodyPr>
          <a:lstStyle/>
          <a:p>
            <a:r>
              <a:rPr lang="ru-RU" sz="3200" dirty="0" smtClean="0"/>
              <a:t>В августе 1917 года задумывает написать “Мистерию Буфф”, а 25 октября 1918 года заканчивает ее.</a:t>
            </a:r>
            <a:endParaRPr lang="ru-RU" sz="3200" dirty="0"/>
          </a:p>
        </p:txBody>
      </p:sp>
      <p:pic>
        <p:nvPicPr>
          <p:cNvPr id="5" name="Picture 4" descr="C:\Users\Светлана\Music\афиша.jpg"/>
          <p:cNvPicPr>
            <a:picLocks noChangeAspect="1" noChangeArrowheads="1"/>
          </p:cNvPicPr>
          <p:nvPr/>
        </p:nvPicPr>
        <p:blipFill>
          <a:blip r:embed="rId2" cstate="screen"/>
          <a:srcRect/>
          <a:stretch>
            <a:fillRect/>
          </a:stretch>
        </p:blipFill>
        <p:spPr bwMode="auto">
          <a:xfrm>
            <a:off x="0" y="548680"/>
            <a:ext cx="4032448" cy="5832648"/>
          </a:xfrm>
          <a:prstGeom prst="rect">
            <a:avLst/>
          </a:prstGeom>
          <a:noFill/>
        </p:spPr>
      </p:pic>
      <p:pic>
        <p:nvPicPr>
          <p:cNvPr id="9220" name="Picture 4" descr="C:\Users\Светлана\Music\80624801_mayakovsky.png"/>
          <p:cNvPicPr>
            <a:picLocks noChangeAspect="1" noChangeArrowheads="1"/>
          </p:cNvPicPr>
          <p:nvPr/>
        </p:nvPicPr>
        <p:blipFill>
          <a:blip r:embed="rId3" cstate="screen"/>
          <a:srcRect/>
          <a:stretch>
            <a:fillRect/>
          </a:stretch>
        </p:blipFill>
        <p:spPr bwMode="auto">
          <a:xfrm>
            <a:off x="4860032" y="2780928"/>
            <a:ext cx="2715022" cy="36980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Светлана\Music\0_42364_a99dfb05_XL.jpg"/>
          <p:cNvPicPr>
            <a:picLocks noChangeAspect="1" noChangeArrowheads="1"/>
          </p:cNvPicPr>
          <p:nvPr/>
        </p:nvPicPr>
        <p:blipFill>
          <a:blip r:embed="rId2" cstate="screen"/>
          <a:srcRect/>
          <a:stretch>
            <a:fillRect/>
          </a:stretch>
        </p:blipFill>
        <p:spPr bwMode="auto">
          <a:xfrm>
            <a:off x="3347864" y="0"/>
            <a:ext cx="5537835" cy="6858000"/>
          </a:xfrm>
          <a:prstGeom prst="rect">
            <a:avLst/>
          </a:prstGeom>
          <a:noFill/>
        </p:spPr>
      </p:pic>
      <p:pic>
        <p:nvPicPr>
          <p:cNvPr id="3" name="Picture 2" descr="C:\Users\Светлана\Music\маяк арттист.jpg"/>
          <p:cNvPicPr>
            <a:picLocks noChangeAspect="1" noChangeArrowheads="1"/>
          </p:cNvPicPr>
          <p:nvPr/>
        </p:nvPicPr>
        <p:blipFill>
          <a:blip r:embed="rId3" cstate="screen"/>
          <a:srcRect/>
          <a:stretch>
            <a:fillRect/>
          </a:stretch>
        </p:blipFill>
        <p:spPr bwMode="auto">
          <a:xfrm>
            <a:off x="395536" y="1700808"/>
            <a:ext cx="2479314" cy="4922920"/>
          </a:xfrm>
          <a:prstGeom prst="rect">
            <a:avLst/>
          </a:prstGeom>
          <a:noFill/>
        </p:spPr>
      </p:pic>
      <p:sp>
        <p:nvSpPr>
          <p:cNvPr id="4" name="Прямоугольник 3"/>
          <p:cNvSpPr/>
          <p:nvPr/>
        </p:nvSpPr>
        <p:spPr>
          <a:xfrm>
            <a:off x="0" y="404664"/>
            <a:ext cx="3203848" cy="923330"/>
          </a:xfrm>
          <a:prstGeom prst="rect">
            <a:avLst/>
          </a:prstGeom>
        </p:spPr>
        <p:txBody>
          <a:bodyPr wrap="square">
            <a:spAutoFit/>
          </a:bodyPr>
          <a:lstStyle/>
          <a:p>
            <a:r>
              <a:rPr lang="ru-RU" b="1" dirty="0" smtClean="0"/>
              <a:t>Маяковский в </a:t>
            </a:r>
            <a:r>
              <a:rPr lang="ru-RU" b="1" dirty="0" smtClean="0">
                <a:hlinkClick r:id="rId4" tooltip="1918 год"/>
              </a:rPr>
              <a:t>1918 году</a:t>
            </a:r>
            <a:r>
              <a:rPr lang="ru-RU" b="1" dirty="0" smtClean="0"/>
              <a:t> снимался в трёх фильмах по собственным сценариям.</a:t>
            </a: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Светлана\Music\62622.jpg"/>
          <p:cNvPicPr>
            <a:picLocks noChangeAspect="1" noChangeArrowheads="1"/>
          </p:cNvPicPr>
          <p:nvPr/>
        </p:nvPicPr>
        <p:blipFill>
          <a:blip r:embed="rId2" cstate="screen"/>
          <a:srcRect/>
          <a:stretch>
            <a:fillRect/>
          </a:stretch>
        </p:blipFill>
        <p:spPr bwMode="auto">
          <a:xfrm>
            <a:off x="251520" y="1340768"/>
            <a:ext cx="4932040" cy="4464496"/>
          </a:xfrm>
          <a:prstGeom prst="rect">
            <a:avLst/>
          </a:prstGeom>
          <a:noFill/>
        </p:spPr>
      </p:pic>
      <p:pic>
        <p:nvPicPr>
          <p:cNvPr id="17411" name="Picture 3" descr="C:\Users\Светлана\Music\e02382a79ecf1c427236b77a443f178f.jpg"/>
          <p:cNvPicPr>
            <a:picLocks noChangeAspect="1" noChangeArrowheads="1"/>
          </p:cNvPicPr>
          <p:nvPr/>
        </p:nvPicPr>
        <p:blipFill>
          <a:blip r:embed="rId3" cstate="screen"/>
          <a:srcRect/>
          <a:stretch>
            <a:fillRect/>
          </a:stretch>
        </p:blipFill>
        <p:spPr bwMode="auto">
          <a:xfrm>
            <a:off x="4932040" y="260648"/>
            <a:ext cx="3995936" cy="63934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Светлана\Music\0_59c9e_ff7cb86f_XL.jpg"/>
          <p:cNvPicPr>
            <a:picLocks noChangeAspect="1" noChangeArrowheads="1"/>
          </p:cNvPicPr>
          <p:nvPr/>
        </p:nvPicPr>
        <p:blipFill>
          <a:blip r:embed="rId2" cstate="screen"/>
          <a:srcRect/>
          <a:stretch>
            <a:fillRect/>
          </a:stretch>
        </p:blipFill>
        <p:spPr bwMode="auto">
          <a:xfrm>
            <a:off x="1238250" y="985837"/>
            <a:ext cx="6667500" cy="48863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Светлана\Music\2110186.jpg"/>
          <p:cNvPicPr>
            <a:picLocks noChangeAspect="1" noChangeArrowheads="1"/>
          </p:cNvPicPr>
          <p:nvPr/>
        </p:nvPicPr>
        <p:blipFill>
          <a:blip r:embed="rId2" cstate="screen"/>
          <a:srcRect/>
          <a:stretch>
            <a:fillRect/>
          </a:stretch>
        </p:blipFill>
        <p:spPr bwMode="auto">
          <a:xfrm>
            <a:off x="323528" y="188640"/>
            <a:ext cx="4358084" cy="5733256"/>
          </a:xfrm>
          <a:prstGeom prst="rect">
            <a:avLst/>
          </a:prstGeom>
          <a:noFill/>
        </p:spPr>
      </p:pic>
      <p:pic>
        <p:nvPicPr>
          <p:cNvPr id="3078" name="Picture 6" descr="C:\Users\Светлана\Music\gjaeiynr.jpg"/>
          <p:cNvPicPr>
            <a:picLocks noChangeAspect="1" noChangeArrowheads="1"/>
          </p:cNvPicPr>
          <p:nvPr/>
        </p:nvPicPr>
        <p:blipFill>
          <a:blip r:embed="rId3" cstate="screen"/>
          <a:srcRect/>
          <a:stretch>
            <a:fillRect/>
          </a:stretch>
        </p:blipFill>
        <p:spPr bwMode="auto">
          <a:xfrm>
            <a:off x="4572000" y="332656"/>
            <a:ext cx="4572000" cy="62727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C:\Users\Светлана\Music\0012-007-R-o-s-t-a.jpg"/>
          <p:cNvPicPr>
            <a:picLocks noChangeAspect="1" noChangeArrowheads="1"/>
          </p:cNvPicPr>
          <p:nvPr/>
        </p:nvPicPr>
        <p:blipFill>
          <a:blip r:embed="rId2" cstate="screen"/>
          <a:srcRect/>
          <a:stretch>
            <a:fillRect/>
          </a:stretch>
        </p:blipFill>
        <p:spPr bwMode="auto">
          <a:xfrm>
            <a:off x="4932040" y="476672"/>
            <a:ext cx="3981822" cy="5654187"/>
          </a:xfrm>
          <a:prstGeom prst="rect">
            <a:avLst/>
          </a:prstGeom>
          <a:noFill/>
        </p:spPr>
      </p:pic>
      <p:pic>
        <p:nvPicPr>
          <p:cNvPr id="15366" name="Picture 6" descr="C:\Users\Светлана\Music\97126db957a9.jpg"/>
          <p:cNvPicPr>
            <a:picLocks noChangeAspect="1" noChangeArrowheads="1"/>
          </p:cNvPicPr>
          <p:nvPr/>
        </p:nvPicPr>
        <p:blipFill>
          <a:blip r:embed="rId3" cstate="screen"/>
          <a:srcRect/>
          <a:stretch>
            <a:fillRect/>
          </a:stretch>
        </p:blipFill>
        <p:spPr bwMode="auto">
          <a:xfrm>
            <a:off x="323528" y="404664"/>
            <a:ext cx="4401998" cy="58326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Светлана\Music\0_63c43_7fe2ace2_XXL.jpg"/>
          <p:cNvPicPr>
            <a:picLocks noChangeAspect="1" noChangeArrowheads="1"/>
          </p:cNvPicPr>
          <p:nvPr/>
        </p:nvPicPr>
        <p:blipFill>
          <a:blip r:embed="rId2" cstate="screen"/>
          <a:srcRect/>
          <a:stretch>
            <a:fillRect/>
          </a:stretch>
        </p:blipFill>
        <p:spPr bwMode="auto">
          <a:xfrm>
            <a:off x="251520" y="1556792"/>
            <a:ext cx="5402296" cy="4136133"/>
          </a:xfrm>
          <a:prstGeom prst="rect">
            <a:avLst/>
          </a:prstGeom>
          <a:noFill/>
        </p:spPr>
      </p:pic>
      <p:pic>
        <p:nvPicPr>
          <p:cNvPr id="3" name="Picture 5" descr="C:\Users\Светлана\Music\136386386_6fde992546_o.jpg"/>
          <p:cNvPicPr>
            <a:picLocks noChangeAspect="1" noChangeArrowheads="1"/>
          </p:cNvPicPr>
          <p:nvPr/>
        </p:nvPicPr>
        <p:blipFill>
          <a:blip r:embed="rId3" cstate="screen"/>
          <a:srcRect/>
          <a:stretch>
            <a:fillRect/>
          </a:stretch>
        </p:blipFill>
        <p:spPr bwMode="auto">
          <a:xfrm>
            <a:off x="5364088" y="290027"/>
            <a:ext cx="3599782" cy="3354997"/>
          </a:xfrm>
          <a:prstGeom prst="rect">
            <a:avLst/>
          </a:prstGeom>
          <a:noFill/>
        </p:spPr>
      </p:pic>
      <p:pic>
        <p:nvPicPr>
          <p:cNvPr id="4" name="Picture 4" descr="C:\Users\Светлана\Music\i.jpg"/>
          <p:cNvPicPr>
            <a:picLocks noChangeAspect="1" noChangeArrowheads="1"/>
          </p:cNvPicPr>
          <p:nvPr/>
        </p:nvPicPr>
        <p:blipFill>
          <a:blip r:embed="rId4" cstate="screen"/>
          <a:srcRect/>
          <a:stretch>
            <a:fillRect/>
          </a:stretch>
        </p:blipFill>
        <p:spPr bwMode="auto">
          <a:xfrm>
            <a:off x="5724128" y="3679787"/>
            <a:ext cx="2664296" cy="2939912"/>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191</TotalTime>
  <Words>325</Words>
  <Application>Microsoft Office PowerPoint</Application>
  <PresentationFormat>Экран (4:3)</PresentationFormat>
  <Paragraphs>26</Paragraphs>
  <Slides>20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Тема Office</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Светлана</cp:lastModifiedBy>
  <cp:revision>22</cp:revision>
  <dcterms:created xsi:type="dcterms:W3CDTF">2011-12-14T09:53:09Z</dcterms:created>
  <dcterms:modified xsi:type="dcterms:W3CDTF">2012-06-08T17:04:26Z</dcterms:modified>
</cp:coreProperties>
</file>