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56" r:id="rId5"/>
    <p:sldId id="257" r:id="rId6"/>
    <p:sldId id="267" r:id="rId7"/>
    <p:sldId id="273" r:id="rId8"/>
    <p:sldId id="268" r:id="rId9"/>
    <p:sldId id="275" r:id="rId10"/>
    <p:sldId id="274" r:id="rId11"/>
    <p:sldId id="258" r:id="rId12"/>
    <p:sldId id="276" r:id="rId13"/>
    <p:sldId id="277" r:id="rId14"/>
    <p:sldId id="278" r:id="rId15"/>
    <p:sldId id="279" r:id="rId16"/>
    <p:sldId id="260" r:id="rId17"/>
    <p:sldId id="271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86280-111F-4C60-AC18-E69B0FB74584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5F1ECC-F6BC-4B52-A886-EA1C35ADA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772816"/>
            <a:ext cx="4275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Маяковский Владимир Владимирович</a:t>
            </a:r>
            <a:r>
              <a:rPr lang="ru-RU" b="1" dirty="0" smtClean="0">
                <a:solidFill>
                  <a:srgbClr val="FFC000"/>
                </a:solidFill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077072"/>
            <a:ext cx="2823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Биография </a:t>
            </a:r>
            <a:endParaRPr lang="ru-RU" sz="3200" dirty="0"/>
          </a:p>
        </p:txBody>
      </p:sp>
      <p:pic>
        <p:nvPicPr>
          <p:cNvPr id="4" name="Picture 2" descr="C:\Users\Светлана\Music\803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64704"/>
            <a:ext cx="40767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Вскоре Маяковский читает свой стих </a:t>
            </a:r>
            <a:r>
              <a:rPr lang="ru-RU" sz="2400" dirty="0" err="1" smtClean="0"/>
              <a:t>Бурлюку</a:t>
            </a:r>
            <a:r>
              <a:rPr lang="ru-RU" sz="2400" dirty="0" smtClean="0"/>
              <a:t>, прибавляя: "это один мой знакомый”. </a:t>
            </a:r>
            <a:r>
              <a:rPr lang="ru-RU" sz="2400" dirty="0" err="1" smtClean="0"/>
              <a:t>Бурлюку</a:t>
            </a:r>
            <a:r>
              <a:rPr lang="ru-RU" sz="2400" dirty="0" smtClean="0"/>
              <a:t> понравился этот стих, и он сказал: “ Да это вы же ж сами написали! Да вы же ж гениальный поэт!” После этого Маяковский ушел весь в стихи.</a:t>
            </a:r>
          </a:p>
          <a:p>
            <a:r>
              <a:rPr lang="ru-RU" sz="2400" dirty="0" smtClean="0"/>
              <a:t>Выходит первое профессиональное стихотворение “Багровый и белый”, а за ним и другие.</a:t>
            </a:r>
          </a:p>
          <a:p>
            <a:r>
              <a:rPr lang="ru-RU" sz="2400" dirty="0" err="1" smtClean="0"/>
              <a:t>Бурлюк</a:t>
            </a:r>
            <a:r>
              <a:rPr lang="ru-RU" sz="2400" dirty="0" smtClean="0"/>
              <a:t> стал лучшим другом Маяковскому. Он пробудил в нем поэта. Доставал для него книги. Не отпускал ни на шаг. И выдавал ежедневно 50 копеек, чтобы писать не голодая.</a:t>
            </a:r>
          </a:p>
          <a:p>
            <a:r>
              <a:rPr lang="ru-RU" sz="2400" dirty="0" smtClean="0"/>
              <a:t>Различные газеты и журналы заполняются футуризмом благодаря разъярённым речам Маяковского и </a:t>
            </a:r>
            <a:r>
              <a:rPr lang="ru-RU" sz="2400" dirty="0" err="1" smtClean="0"/>
              <a:t>Бурлюка</a:t>
            </a:r>
            <a:r>
              <a:rPr lang="ru-RU" sz="2400" dirty="0" smtClean="0"/>
              <a:t>. Тон был не очень вежливый.</a:t>
            </a:r>
          </a:p>
          <a:p>
            <a:r>
              <a:rPr lang="ru-RU" sz="2400" dirty="0" smtClean="0"/>
              <a:t>Директор училища предложил прекратить критику и агитацию, но Маяковский и </a:t>
            </a:r>
            <a:r>
              <a:rPr lang="ru-RU" sz="2400" dirty="0" err="1" smtClean="0"/>
              <a:t>Бурлюк</a:t>
            </a:r>
            <a:r>
              <a:rPr lang="ru-RU" sz="2400" dirty="0" smtClean="0"/>
              <a:t> отказались. После чего совет “художников” изгнал их из училища. У Маяковского издатели не покупали ни одной строчки.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Music\футурист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3931920" cy="6048672"/>
          </a:xfrm>
          <a:prstGeom prst="rect">
            <a:avLst/>
          </a:prstGeom>
          <a:noFill/>
        </p:spPr>
      </p:pic>
      <p:pic>
        <p:nvPicPr>
          <p:cNvPr id="3" name="Picture 3" descr="C:\Users\Светлана\Music\эпатаж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548680"/>
            <a:ext cx="434644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Светлана\Music\Mayakovsky_V_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586" y="404664"/>
            <a:ext cx="3890706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40466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Артистический подвал “Бродячая собака” </a:t>
            </a:r>
          </a:p>
          <a:p>
            <a: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Гениальный поэт современности </a:t>
            </a:r>
            <a:b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Владимир Маяковский</a:t>
            </a:r>
            <a:b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читает свои стихи и </a:t>
            </a:r>
            <a:b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отвечает на вопросы слушателей.</a:t>
            </a:r>
            <a:endParaRPr lang="ru-RU" sz="36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Как вы себя чувствуете в русской литературе?</a:t>
            </a:r>
          </a:p>
          <a:p>
            <a:r>
              <a:rPr lang="ru-RU" b="1" dirty="0" smtClean="0"/>
              <a:t>Маяковский: </a:t>
            </a:r>
            <a:r>
              <a:rPr lang="ru-RU" dirty="0" smtClean="0"/>
              <a:t>- Ничего, не жмет.</a:t>
            </a:r>
          </a:p>
          <a:p>
            <a:r>
              <a:rPr lang="ru-RU" dirty="0" smtClean="0"/>
              <a:t>– Маяковский, почему вы себя так хвалите?</a:t>
            </a:r>
          </a:p>
          <a:p>
            <a:r>
              <a:rPr lang="ru-RU" b="1" dirty="0" smtClean="0"/>
              <a:t>Маяковский: </a:t>
            </a:r>
            <a:r>
              <a:rPr lang="ru-RU" dirty="0" smtClean="0"/>
              <a:t>- Мой соученик по гимназии Шекспир всегда советовал: говори о себе только хорошее, плохое о тебе скажут твои друзья. </a:t>
            </a:r>
          </a:p>
          <a:p>
            <a:r>
              <a:rPr lang="ru-RU" dirty="0" smtClean="0"/>
              <a:t> – Почему вы все пишете о недостатках, о грязи, а не пишете о прекрасном, о розах?</a:t>
            </a:r>
          </a:p>
          <a:p>
            <a:r>
              <a:rPr lang="ru-RU" b="1" dirty="0" smtClean="0"/>
              <a:t>Маяковский: </a:t>
            </a:r>
            <a:r>
              <a:rPr lang="ru-RU" dirty="0" smtClean="0"/>
              <a:t>- Я не могу не писать о грязи, об отрицательном, потому что в жизни еще очень много </a:t>
            </a:r>
            <a:r>
              <a:rPr lang="ru-RU" dirty="0" err="1" smtClean="0"/>
              <a:t>дряни</a:t>
            </a:r>
            <a:r>
              <a:rPr lang="ru-RU" dirty="0" smtClean="0"/>
              <a:t>. Я помогаю выметать </a:t>
            </a:r>
            <a:r>
              <a:rPr lang="ru-RU" dirty="0" err="1" smtClean="0"/>
              <a:t>дрянь</a:t>
            </a:r>
            <a:r>
              <a:rPr lang="ru-RU" dirty="0" smtClean="0"/>
              <a:t> эту. Уберем </a:t>
            </a:r>
            <a:r>
              <a:rPr lang="ru-RU" dirty="0" err="1" smtClean="0"/>
              <a:t>дрянь</a:t>
            </a:r>
            <a:r>
              <a:rPr lang="ru-RU" dirty="0" smtClean="0"/>
              <a:t>, расцветут розы, напишу о них…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– Маяковский, ваши стихи не волнуют, не греют, не заражают.</a:t>
            </a:r>
          </a:p>
          <a:p>
            <a:r>
              <a:rPr lang="ru-RU" b="1" dirty="0" smtClean="0"/>
              <a:t>Маяковский: </a:t>
            </a:r>
            <a:r>
              <a:rPr lang="ru-RU" dirty="0" smtClean="0"/>
              <a:t>- Мои стихи не море, не печка и не чума.</a:t>
            </a:r>
          </a:p>
          <a:p>
            <a:r>
              <a:rPr lang="ru-RU" dirty="0" smtClean="0"/>
              <a:t> – Маяковский, ваши стихи неприятно слушать, хочется уйти с вечера!</a:t>
            </a:r>
          </a:p>
          <a:p>
            <a:r>
              <a:rPr lang="ru-RU" b="1" dirty="0" smtClean="0"/>
              <a:t>Маяковский: </a:t>
            </a:r>
            <a:r>
              <a:rPr lang="ru-RU" dirty="0" smtClean="0"/>
              <a:t>- О качестве моих стихов мне говорить неудобно, но знаю, что с моих вечеров еще никто не уходил.</a:t>
            </a:r>
          </a:p>
          <a:p>
            <a:r>
              <a:rPr lang="ru-RU" dirty="0" smtClean="0"/>
              <a:t> – Ваши стихи мне непонятны.</a:t>
            </a:r>
          </a:p>
          <a:p>
            <a:r>
              <a:rPr lang="ru-RU" b="1" dirty="0" smtClean="0"/>
              <a:t>Маяковский: </a:t>
            </a:r>
            <a:r>
              <a:rPr lang="ru-RU" dirty="0" smtClean="0"/>
              <a:t>- Ничего, ваши дети их поймут.</a:t>
            </a:r>
          </a:p>
          <a:p>
            <a:r>
              <a:rPr lang="ru-RU" dirty="0" smtClean="0"/>
              <a:t> – Нет, и мои дети их не поймут.</a:t>
            </a:r>
          </a:p>
          <a:p>
            <a:r>
              <a:rPr lang="ru-RU" b="1" dirty="0" smtClean="0"/>
              <a:t>Маяковский: </a:t>
            </a:r>
            <a:r>
              <a:rPr lang="ru-RU" dirty="0" smtClean="0"/>
              <a:t>- А почему вы так убеждены, что дети ваши пойдут в вас? Может быть, у них мама умнее, а они будут похожи на нее?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Music\Яковле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404664"/>
            <a:ext cx="3236976" cy="5699760"/>
          </a:xfrm>
          <a:prstGeom prst="rect">
            <a:avLst/>
          </a:prstGeom>
          <a:noFill/>
        </p:spPr>
      </p:pic>
      <p:pic>
        <p:nvPicPr>
          <p:cNvPr id="4100" name="Picture 4" descr="C:\Users\Светлана\Music\Os Li M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4632176" cy="3466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Июль 1915 года</a:t>
            </a:r>
            <a:r>
              <a:rPr lang="ru-RU" dirty="0" smtClean="0"/>
              <a:t>. Знакомится с Л.Ю. и О.М. Бриками.</a:t>
            </a:r>
          </a:p>
          <a:p>
            <a:r>
              <a:rPr lang="ru-RU" dirty="0" smtClean="0"/>
              <a:t>Маяковского призывают на фронт. На фронт идти теперь не хочет. Притворился чертёжником. Солдатам не разрешают печататься. Его спасает Брик, покупает все его стихи по 50 копеек и печатает. Напечатал “Флейту позвоночника” и “Облако”.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лана\Music\осип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3240360" cy="4303776"/>
          </a:xfrm>
          <a:prstGeom prst="rect">
            <a:avLst/>
          </a:prstGeom>
          <a:noFill/>
        </p:spPr>
      </p:pic>
      <p:pic>
        <p:nvPicPr>
          <p:cNvPr id="3" name="Picture 4" descr="C:\Users\Светлана\Music\м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260648"/>
            <a:ext cx="2914844" cy="4608810"/>
          </a:xfrm>
          <a:prstGeom prst="rect">
            <a:avLst/>
          </a:prstGeom>
          <a:noFill/>
        </p:spPr>
      </p:pic>
      <p:pic>
        <p:nvPicPr>
          <p:cNvPr id="4" name="Picture 4" descr="C:\Users\Светлана\Music\лил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1484784"/>
            <a:ext cx="2840766" cy="514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Music\лил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4133088" cy="6297168"/>
          </a:xfrm>
          <a:prstGeom prst="rect">
            <a:avLst/>
          </a:prstGeom>
          <a:noFill/>
        </p:spPr>
      </p:pic>
      <p:pic>
        <p:nvPicPr>
          <p:cNvPr id="4" name="Picture 3" descr="C:\Users\Светлана\Music\лилич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0"/>
            <a:ext cx="2784744" cy="4067307"/>
          </a:xfrm>
          <a:prstGeom prst="rect">
            <a:avLst/>
          </a:prstGeom>
          <a:noFill/>
        </p:spPr>
      </p:pic>
      <p:pic>
        <p:nvPicPr>
          <p:cNvPr id="2" name="Picture 3" descr="C:\Users\Светлана\Music\image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81500" y="3990975"/>
            <a:ext cx="47625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лана\Music\0004-004-JA-poe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40324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Владимир Владимирович Маяковский </a:t>
            </a:r>
            <a:r>
              <a:rPr lang="ru-RU" sz="2800" dirty="0" smtClean="0"/>
              <a:t>родился 7 июля 1893 года в селе </a:t>
            </a:r>
            <a:r>
              <a:rPr lang="ru-RU" sz="2800" dirty="0" err="1" smtClean="0"/>
              <a:t>Багдады</a:t>
            </a:r>
            <a:r>
              <a:rPr lang="ru-RU" sz="2800" dirty="0" smtClean="0"/>
              <a:t>, Кутаисской губернии Грузии.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Отец</a:t>
            </a:r>
            <a:r>
              <a:rPr lang="ru-RU" sz="2800" dirty="0" smtClean="0"/>
              <a:t> : Владимир Константинович (багдадский лесничий), умер в 1906 году.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Мать</a:t>
            </a:r>
            <a:r>
              <a:rPr lang="ru-RU" sz="2800" dirty="0" smtClean="0"/>
              <a:t>: Александра Алексеевна.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Сестры</a:t>
            </a:r>
            <a:r>
              <a:rPr lang="ru-RU" sz="2800" dirty="0" smtClean="0"/>
              <a:t>: Люда и Оля.</a:t>
            </a:r>
            <a:endParaRPr lang="ru-RU" sz="2800" dirty="0"/>
          </a:p>
        </p:txBody>
      </p:sp>
      <p:pic>
        <p:nvPicPr>
          <p:cNvPr id="1026" name="Picture 2" descr="C:\Users\Светлана\Music\семья 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81306" y="188641"/>
            <a:ext cx="4639166" cy="649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Music\м мале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3711103" cy="63518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У Маяковского с детства была превосходная память. Маяковский вспоминает: " Отец хвалился моей памятью. Ко всем именинам меня заставляет заучивать стихи “.</a:t>
            </a:r>
          </a:p>
          <a:p>
            <a:r>
              <a:rPr lang="ru-RU" sz="2400" dirty="0" smtClean="0"/>
              <a:t>Семи лет отец стал брать его в верховые объезды лесничества. Там он больше узнаёт о природе, её повадках.</a:t>
            </a:r>
          </a:p>
          <a:p>
            <a:r>
              <a:rPr lang="ru-RU" sz="2400" dirty="0" smtClean="0"/>
              <a:t>Учение давалось ему с трудом, особенно арифметика, но читать он научился с удовольствием. Вскоре вся семья переехала из Багдад в Кутаис.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Маяковский сдает экзамен в гимназию, но выдержал его с трудом. На экзамене священник, который принимал экзамен, спросил у молодого Маяковского - что такое "око”. Он ответил: "Три фунта" (на грузинском). Ему объяснили, что “око” - это “глаз”, - по церковнославянскому. Из-за этого он чуть не провалился на экзамене. Поэтому возненавидел сразу - все древнее, все церковное и все славянское. Возможно, что отсюда и пошли его футуризм, атеизм и интернационализм.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103674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время обучения во втором подготовительном классе он учится на “пятерки”. В нем стали обнаруживать способности художника. Дома увеличилось количество газет и журналов. Маяковский читает все подряд.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pic>
        <p:nvPicPr>
          <p:cNvPr id="6" name="Picture 2" descr="C:\Users\Светлана\Music\маяк -студен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92608"/>
            <a:ext cx="4248912" cy="6565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Приехала сестра из Москвы. Восторженная. Тайком дала ему длинную бумажку, в которой было написано:</a:t>
            </a:r>
          </a:p>
          <a:p>
            <a:r>
              <a:rPr lang="ru-RU" dirty="0" smtClean="0"/>
              <a:t>Опомнись, товарищ, опомнись-ка, брат,</a:t>
            </a:r>
          </a:p>
          <a:p>
            <a:r>
              <a:rPr lang="ru-RU" dirty="0" smtClean="0"/>
              <a:t>скорей брось винтовку на землю</a:t>
            </a:r>
          </a:p>
          <a:p>
            <a:r>
              <a:rPr lang="ru-RU" dirty="0" smtClean="0"/>
              <a:t>...а не то путь иной -</a:t>
            </a:r>
          </a:p>
          <a:p>
            <a:r>
              <a:rPr lang="ru-RU" dirty="0" smtClean="0"/>
              <a:t>к немцам с сыном, с женой и с мамашей...</a:t>
            </a:r>
          </a:p>
          <a:p>
            <a:r>
              <a:rPr lang="ru-RU" dirty="0" smtClean="0"/>
              <a:t>(о царе)</a:t>
            </a:r>
          </a:p>
          <a:p>
            <a:r>
              <a:rPr lang="ru-RU" dirty="0" smtClean="0"/>
              <a:t>Воспоминание Маяковского: “Это была революция. Это было стихами. Стихи и революция как - то объединились в голове”.</a:t>
            </a:r>
          </a:p>
          <a:p>
            <a:r>
              <a:rPr lang="ru-RU" dirty="0" smtClean="0"/>
              <a:t>1905 год.</a:t>
            </a:r>
          </a:p>
          <a:p>
            <a:r>
              <a:rPr lang="ru-RU" dirty="0" smtClean="0"/>
              <a:t>В Грузии начались демонстрации и митинги, в которых принимает участие и Маяковский. Ему не до учения. Пошли двойки. Перешел в четвертый класс только по чистой случайности. </a:t>
            </a:r>
          </a:p>
          <a:p>
            <a:r>
              <a:rPr lang="ru-RU" dirty="0" smtClean="0"/>
              <a:t>1906 год.</a:t>
            </a:r>
          </a:p>
          <a:p>
            <a:r>
              <a:rPr lang="ru-RU" dirty="0" smtClean="0"/>
              <a:t>У Маяковского умирает отец. Уколол палец иголкой, когда сшивал бумаги, заражение крови. С тех пор он не может терпеть булавок и заколок.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После похорон отца семья уезжает в Москву, где не было никаких знакомых и, не имея никаких средств на существование (кроме трех рублей в кармане).</a:t>
            </a:r>
          </a:p>
          <a:p>
            <a:r>
              <a:rPr lang="ru-RU" sz="2800" dirty="0" smtClean="0"/>
              <a:t>В Москве сняли квартиру на Бронной. С едой было плохо. Пенсия - 10 рублей в месяц. Маме пришлось сдавать комнаты. Маяковский начинает зарабатывать деньги выжигаем и рисованием. Разрисовывает пасхальные яйца, после чего ненавидит русский стиль и кустарщину.</a:t>
            </a:r>
          </a:p>
          <a:p>
            <a:r>
              <a:rPr lang="ru-RU" sz="2800" dirty="0" smtClean="0"/>
              <a:t>Переведен в четвертый класс Пятой гимназии. Учится очень плохо, но любовь к чтению не уменьшается. Увлекался философией марксизма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Music\маяк арестаен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3931920" cy="4464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7984" y="18864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 1908 году вступает в партию РСДРП (большевиков). Был пропагандистом в торгово-промышленном подрайоне. На городской конференции выбрали в Местный Комитет. Псевдоним - “товарищ Константин” . 29 марта 1908 года нарвался на засаду - арест. Просидел не долго - выпустили на поруки.</a:t>
            </a:r>
          </a:p>
          <a:p>
            <a:r>
              <a:rPr lang="ru-RU" sz="2000" dirty="0" smtClean="0"/>
              <a:t>Через год снова арест. И опять кратковременная сидка - взяли с револьвером. Его спас друг отца </a:t>
            </a:r>
            <a:r>
              <a:rPr lang="ru-RU" sz="2000" dirty="0" err="1" smtClean="0"/>
              <a:t>Махмудбеков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Третий раз арестовали за освобождение женщин-каторжанок. Сидеть в тюрьме ему не нравилось, он скандалил, и поэтому часто переводили из части в часть - </a:t>
            </a:r>
            <a:r>
              <a:rPr lang="ru-RU" sz="2000" dirty="0" err="1" smtClean="0"/>
              <a:t>Басманная</a:t>
            </a:r>
            <a:r>
              <a:rPr lang="ru-RU" sz="2000" dirty="0" smtClean="0"/>
              <a:t>, Мещанская, Мясницкая и т.д. - и, наконец - </a:t>
            </a:r>
            <a:r>
              <a:rPr lang="ru-RU" sz="2000" dirty="0" err="1" smtClean="0"/>
              <a:t>Бутырки</a:t>
            </a:r>
            <a:r>
              <a:rPr lang="ru-RU" sz="2000" dirty="0" smtClean="0"/>
              <a:t>. Здесь он провел 11 месяцев в одиночке №103.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Music\фу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04664"/>
            <a:ext cx="3733800" cy="6191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34076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Маяковскому, чтобы писать лучше современников, необходимо было учиться мастерству. И он решает покинуть ряды партии, чтобы находится на легальном положении.</a:t>
            </a:r>
          </a:p>
          <a:p>
            <a:r>
              <a:rPr lang="ru-RU" sz="2000" dirty="0" smtClean="0"/>
              <a:t>Первым делом берется за </a:t>
            </a:r>
            <a:r>
              <a:rPr lang="ru-RU" sz="2000" dirty="0" err="1" smtClean="0"/>
              <a:t>живопись.Через</a:t>
            </a:r>
            <a:r>
              <a:rPr lang="ru-RU" sz="2000" dirty="0" smtClean="0"/>
              <a:t> год начинает учится рукоделию . Затем поступает в училище живописи, ваяния и зодчества: единственное место, куда приняли без свидетельства о благонадежности. Работал хорошо. В училище у него появился друг - Давид </a:t>
            </a:r>
            <a:r>
              <a:rPr lang="ru-RU" sz="2000" dirty="0" err="1" smtClean="0"/>
              <a:t>Бурлюк</a:t>
            </a:r>
            <a:r>
              <a:rPr lang="ru-RU" sz="2000" dirty="0" smtClean="0"/>
              <a:t>. Появился российский футуризм.</a:t>
            </a:r>
            <a:endParaRPr lang="ru-RU" sz="20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1116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Апекс</vt:lpstr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22</cp:revision>
  <dcterms:created xsi:type="dcterms:W3CDTF">2011-12-14T09:53:09Z</dcterms:created>
  <dcterms:modified xsi:type="dcterms:W3CDTF">2012-06-08T17:03:31Z</dcterms:modified>
</cp:coreProperties>
</file>