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9144000" cy="471490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Третье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марта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Классная работа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Повторение и обобщение по теме 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«Имя существительное»</a:t>
            </a:r>
          </a:p>
          <a:p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2143116"/>
            <a:ext cx="9144000" cy="150018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Орфографический минимум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42918"/>
            <a:ext cx="9144000" cy="3857628"/>
          </a:xfrm>
        </p:spPr>
        <p:txBody>
          <a:bodyPr anchor="t">
            <a:noAutofit/>
          </a:bodyPr>
          <a:lstStyle/>
          <a:p>
            <a:pPr indent="355600"/>
            <a:r>
              <a:rPr lang="ru-RU" sz="2800" dirty="0" smtClean="0">
                <a:solidFill>
                  <a:schemeClr val="tx1"/>
                </a:solidFill>
              </a:rPr>
              <a:t>Предвесеннее небо было синим. Ослепительно сверкали снега, и горела в небесной сини косматое солнце…</a:t>
            </a:r>
          </a:p>
          <a:p>
            <a:pPr indent="355600"/>
            <a:r>
              <a:rPr lang="ru-RU" sz="2800" dirty="0" smtClean="0">
                <a:solidFill>
                  <a:schemeClr val="tx1"/>
                </a:solidFill>
              </a:rPr>
              <a:t>…Поляна, вся залитая солнцем, светилась словно из своей снежной глуби. Её белизна переходила в тени от опушки в небесную синь. Жила, наслаждалась солнцем и пила поднебесную синеву на сосне каждая пара иголочек, ясно видимая в отдельности. Все иголочки дружно облепляли тонкий сосновый пруток, и каждый был в своей сосновой лапке. 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(По В.Белову.)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85860"/>
            <a:ext cx="9144000" cy="4214842"/>
          </a:xfrm>
        </p:spPr>
        <p:txBody>
          <a:bodyPr anchor="t"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Суффиксы существительных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1" y="2357430"/>
          <a:ext cx="9144001" cy="18891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94846"/>
                <a:gridCol w="1937289"/>
                <a:gridCol w="1472307"/>
                <a:gridCol w="1291559"/>
                <a:gridCol w="1524000"/>
                <a:gridCol w="1524000"/>
              </a:tblGrid>
              <a:tr h="94456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-ость-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-</a:t>
                      </a:r>
                      <a:r>
                        <a:rPr lang="ru-RU" sz="2200" dirty="0" err="1" smtClean="0"/>
                        <a:t>ени</a:t>
                      </a:r>
                      <a:r>
                        <a:rPr lang="ru-RU" sz="2200" dirty="0" smtClean="0"/>
                        <a:t>-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-</a:t>
                      </a:r>
                      <a:r>
                        <a:rPr lang="ru-RU" sz="2200" dirty="0" err="1" smtClean="0"/>
                        <a:t>изн</a:t>
                      </a:r>
                      <a:r>
                        <a:rPr lang="ru-RU" sz="2200" dirty="0" smtClean="0"/>
                        <a:t>-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-к-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-</a:t>
                      </a:r>
                      <a:r>
                        <a:rPr lang="ru-RU" sz="2200" dirty="0" err="1" smtClean="0"/>
                        <a:t>оньк</a:t>
                      </a:r>
                      <a:r>
                        <a:rPr lang="ru-RU" sz="2200" dirty="0" smtClean="0"/>
                        <a:t>-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-чик-</a:t>
                      </a:r>
                      <a:endParaRPr lang="ru-RU" sz="2200" dirty="0"/>
                    </a:p>
                  </a:txBody>
                  <a:tcPr/>
                </a:tc>
              </a:tr>
              <a:tr h="944562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000" dirty="0" smtClean="0"/>
                        <a:t>местн</a:t>
                      </a:r>
                      <a:r>
                        <a:rPr lang="ru-RU" sz="2000" b="1" i="1" dirty="0" smtClean="0"/>
                        <a:t>ость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предлож</a:t>
                      </a:r>
                      <a:r>
                        <a:rPr lang="ru-RU" sz="2000" b="1" i="1" dirty="0" smtClean="0"/>
                        <a:t>ени</a:t>
                      </a:r>
                      <a:r>
                        <a:rPr lang="ru-RU" sz="2000" dirty="0" smtClean="0"/>
                        <a:t>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голуб</a:t>
                      </a:r>
                      <a:r>
                        <a:rPr lang="ru-RU" sz="2000" b="1" i="1" dirty="0" smtClean="0"/>
                        <a:t>изн</a:t>
                      </a:r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доч</a:t>
                      </a:r>
                      <a:r>
                        <a:rPr lang="ru-RU" sz="2000" b="1" i="1" dirty="0" smtClean="0"/>
                        <a:t>к</a:t>
                      </a:r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берез</a:t>
                      </a:r>
                      <a:r>
                        <a:rPr lang="ru-RU" sz="2000" b="1" i="1" dirty="0" smtClean="0"/>
                        <a:t>оньк</a:t>
                      </a:r>
                      <a:r>
                        <a:rPr lang="ru-RU" sz="2000" dirty="0" smtClean="0"/>
                        <a:t>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перевод</a:t>
                      </a:r>
                      <a:r>
                        <a:rPr lang="ru-RU" sz="2000" b="1" i="1" dirty="0" smtClean="0"/>
                        <a:t>чик</a:t>
                      </a:r>
                      <a:endParaRPr lang="ru-RU" sz="20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5797568"/>
          </a:xfrm>
        </p:spPr>
        <p:txBody>
          <a:bodyPr>
            <a:prstTxWarp prst="textArchDownPour">
              <a:avLst>
                <a:gd name="adj1" fmla="val 21031756"/>
                <a:gd name="adj2" fmla="val 43750"/>
              </a:avLst>
            </a:prstTxWarp>
            <a:scene3d>
              <a:camera prst="perspectiveLef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ln>
                  <a:gradFill>
                    <a:gsLst>
                      <a:gs pos="0">
                        <a:srgbClr val="000000"/>
                      </a:gs>
                      <a:gs pos="20000">
                        <a:srgbClr val="000040"/>
                      </a:gs>
                      <a:gs pos="50000">
                        <a:srgbClr val="400040"/>
                      </a:gs>
                      <a:gs pos="75000">
                        <a:srgbClr val="8F0040"/>
                      </a:gs>
                      <a:gs pos="89999">
                        <a:srgbClr val="F27300"/>
                      </a:gs>
                      <a:gs pos="100000">
                        <a:srgbClr val="FFBF00"/>
                      </a:gs>
                    </a:gsLst>
                    <a:lin ang="5400000" scaled="0"/>
                  </a:gra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reflection blurRad="6350" stA="60000" endA="900" endPos="58000" dir="5400000" sy="-100000" algn="bl" rotWithShape="0"/>
                </a:effectLst>
              </a:rPr>
              <a:t>Ф</a:t>
            </a:r>
            <a:r>
              <a:rPr lang="ru-RU" b="1" dirty="0" smtClean="0">
                <a:ln>
                  <a:gradFill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</a:gradFill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reflection blurRad="6350" stA="60000" endA="900" endPos="58000" dir="5400000" sy="-100000" algn="bl" rotWithShape="0"/>
                </a:effectLst>
              </a:rPr>
              <a:t>изминутка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571480"/>
            <a:ext cx="9144000" cy="5214974"/>
          </a:xfrm>
        </p:spPr>
        <p:txBody>
          <a:bodyPr anchor="t"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Диктант «Проверь себя»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Волки 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Волки- самые хищные у нас звери. </a:t>
            </a:r>
            <a:r>
              <a:rPr lang="ru-RU" sz="2800" dirty="0" smtClean="0">
                <a:solidFill>
                  <a:schemeClr val="tx1"/>
                </a:solidFill>
              </a:rPr>
              <a:t>При нападении они не выходят из засады, пока не убедятся в полной безопасности. Они живут в различной местности: в лесу, степи, в горах. Часто их можно видеть около пастбищ. В шумных местах волки редко выходят за добычей до заката солнца. В отдалении от жилья они охотятся даже днём.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785926"/>
          </a:xfrm>
        </p:spPr>
        <p:txBody>
          <a:bodyPr>
            <a:prstTxWarp prst="textDeflateBottom">
              <a:avLst>
                <a:gd name="adj" fmla="val 56329"/>
              </a:avLst>
            </a:prstTxWarp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5429264"/>
          </a:xfrm>
        </p:spPr>
        <p:txBody>
          <a:bodyPr anchor="ctr"/>
          <a:lstStyle/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/>
            <a:r>
              <a:rPr lang="ru-RU" sz="3600" dirty="0" smtClean="0"/>
              <a:t>Сегодня на уроке мы повторили раздел «…»</a:t>
            </a:r>
          </a:p>
          <a:p>
            <a:pPr indent="531813"/>
            <a:r>
              <a:rPr lang="ru-RU" sz="3600" dirty="0" smtClean="0"/>
              <a:t>Я знаю об имени существительном то, что…</a:t>
            </a:r>
          </a:p>
          <a:p>
            <a:pPr indent="531813"/>
            <a:r>
              <a:rPr lang="ru-RU" sz="3600" dirty="0" smtClean="0"/>
              <a:t>В разделе «Имя существительное» мы изучили следующие орфограммы: …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7" name="Picture 4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370774"/>
            <a:ext cx="1428760" cy="207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  <a:normAutofit fontScale="90000"/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Домашнее задание</a:t>
            </a:r>
            <a:endParaRPr lang="ru-RU" sz="7200" b="1" dirty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214546" y="2357430"/>
            <a:ext cx="4357718" cy="3786214"/>
          </a:xfrm>
          <a:prstGeom prst="foldedCorner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Упр.815(письменно),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816 (устно).</a:t>
            </a:r>
          </a:p>
        </p:txBody>
      </p:sp>
      <p:pic>
        <p:nvPicPr>
          <p:cNvPr id="5" name="Picture 7" descr="анимация-книга-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786322"/>
            <a:ext cx="20891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225</Words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Физминутка </vt:lpstr>
      <vt:lpstr>Слайд 6</vt:lpstr>
      <vt:lpstr>Рефлексия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кабинет№9</cp:lastModifiedBy>
  <cp:revision>2</cp:revision>
  <dcterms:created xsi:type="dcterms:W3CDTF">2009-03-01T18:51:41Z</dcterms:created>
  <dcterms:modified xsi:type="dcterms:W3CDTF">2009-03-02T07:28:24Z</dcterms:modified>
</cp:coreProperties>
</file>