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77" r:id="rId11"/>
    <p:sldId id="275" r:id="rId12"/>
    <p:sldId id="278" r:id="rId13"/>
    <p:sldId id="271" r:id="rId14"/>
    <p:sldId id="267" r:id="rId15"/>
    <p:sldId id="280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5455-5936-48E5-ACAA-99EB2E9164B3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EB1-CEA9-4B20-83E7-C61376444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5455-5936-48E5-ACAA-99EB2E9164B3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EB1-CEA9-4B20-83E7-C61376444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5455-5936-48E5-ACAA-99EB2E9164B3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EB1-CEA9-4B20-83E7-C61376444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5455-5936-48E5-ACAA-99EB2E9164B3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EB1-CEA9-4B20-83E7-C61376444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5455-5936-48E5-ACAA-99EB2E9164B3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EB1-CEA9-4B20-83E7-C61376444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5455-5936-48E5-ACAA-99EB2E9164B3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EB1-CEA9-4B20-83E7-C61376444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5455-5936-48E5-ACAA-99EB2E9164B3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EB1-CEA9-4B20-83E7-C61376444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5455-5936-48E5-ACAA-99EB2E9164B3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EB1-CEA9-4B20-83E7-C61376444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5455-5936-48E5-ACAA-99EB2E9164B3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EB1-CEA9-4B20-83E7-C61376444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5455-5936-48E5-ACAA-99EB2E9164B3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EB1-CEA9-4B20-83E7-C61376444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5455-5936-48E5-ACAA-99EB2E9164B3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849EB1-CEA9-4B20-83E7-C61376444E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1B5455-5936-48E5-ACAA-99EB2E9164B3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849EB1-CEA9-4B20-83E7-C61376444E9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3140968"/>
            <a:ext cx="7772400" cy="720080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i="1" dirty="0" smtClean="0"/>
              <a:t>Развитие речи.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i="1" dirty="0" smtClean="0"/>
              <a:t>Описание памятника</a:t>
            </a:r>
            <a:br>
              <a:rPr lang="ru-RU" i="1" dirty="0" smtClean="0"/>
            </a:br>
            <a:r>
              <a:rPr lang="ru-RU" i="1" dirty="0" smtClean="0"/>
              <a:t>               культуры.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51520" y="5229200"/>
            <a:ext cx="8712968" cy="1368152"/>
          </a:xfrm>
        </p:spPr>
        <p:txBody>
          <a:bodyPr/>
          <a:lstStyle/>
          <a:p>
            <a:r>
              <a:rPr lang="ru-RU" dirty="0" smtClean="0"/>
              <a:t>                 Презентация к уроку русского языка в 8 классе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1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131094"/>
            <a:ext cx="7848871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69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3968" y="764704"/>
            <a:ext cx="4752528" cy="5904656"/>
          </a:xfrm>
        </p:spPr>
        <p:txBody>
          <a:bodyPr/>
          <a:lstStyle/>
          <a:p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Барабан – часть здания, поддержи-</a:t>
            </a:r>
          </a:p>
          <a:p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в</a:t>
            </a:r>
            <a:r>
              <a:rPr lang="ru-RU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ающая</a:t>
            </a:r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купол.</a:t>
            </a:r>
          </a:p>
          <a:p>
            <a:endParaRPr lang="ru-RU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ru-RU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ru-RU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ru-RU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Фриз – верхняя часть сооружения в</a:t>
            </a:r>
          </a:p>
          <a:p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виде полосы между главной балкой</a:t>
            </a:r>
          </a:p>
          <a:p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и</a:t>
            </a:r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карнизом, обычно украшенная </a:t>
            </a:r>
            <a:r>
              <a:rPr lang="ru-RU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ри</a:t>
            </a:r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</a:p>
          <a:p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с</a:t>
            </a:r>
            <a:r>
              <a:rPr lang="ru-RU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унком</a:t>
            </a:r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endParaRPr lang="ru-RU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04" y="116632"/>
            <a:ext cx="4320480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34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6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520" y="150772"/>
            <a:ext cx="8928992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6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7984" y="2060848"/>
            <a:ext cx="4716016" cy="2153528"/>
          </a:xfrm>
        </p:spPr>
        <p:txBody>
          <a:bodyPr/>
          <a:lstStyle/>
          <a:p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Пилястра – четырехгранная полу-</a:t>
            </a:r>
          </a:p>
          <a:p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</a:t>
            </a:r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олонна, одной гранью вделанная в </a:t>
            </a:r>
          </a:p>
          <a:p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стену</a:t>
            </a:r>
            <a:endParaRPr lang="ru-RU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04" y="188640"/>
            <a:ext cx="4248472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7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7924"/>
            <a:ext cx="6336704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26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7772400" cy="1362456"/>
          </a:xfrm>
        </p:spPr>
        <p:txBody>
          <a:bodyPr/>
          <a:lstStyle/>
          <a:p>
            <a:r>
              <a:rPr lang="ru-RU" dirty="0" smtClean="0"/>
              <a:t>   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797152"/>
            <a:ext cx="7772400" cy="150971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7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616624"/>
          </a:xfrm>
        </p:spPr>
        <p:txBody>
          <a:bodyPr/>
          <a:lstStyle/>
          <a:p>
            <a:r>
              <a:rPr lang="ru-RU" dirty="0" smtClean="0"/>
              <a:t>КУЛЬТУРА </a:t>
            </a:r>
            <a:r>
              <a:rPr lang="en-US" dirty="0" smtClean="0"/>
              <a:t>|</a:t>
            </a:r>
            <a:r>
              <a:rPr lang="ru-RU" dirty="0" smtClean="0"/>
              <a:t> </a:t>
            </a:r>
            <a:r>
              <a:rPr lang="ru-RU" u="sng" dirty="0" smtClean="0">
                <a:solidFill>
                  <a:srgbClr val="FF0000"/>
                </a:solidFill>
              </a:rPr>
              <a:t>Толковый словарь Ожегова</a:t>
            </a:r>
            <a:endParaRPr lang="en-US" u="sng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, -ы, ж.   1. Совокупность производственных, общественных и духов-</a:t>
            </a:r>
          </a:p>
          <a:p>
            <a:r>
              <a:rPr lang="ru-RU" dirty="0" err="1"/>
              <a:t>н</a:t>
            </a:r>
            <a:r>
              <a:rPr lang="ru-RU" dirty="0" err="1" smtClean="0"/>
              <a:t>ых</a:t>
            </a:r>
            <a:r>
              <a:rPr lang="ru-RU" dirty="0" smtClean="0"/>
              <a:t> достижений людей. История культуры. К. древних греков. 2. То</a:t>
            </a:r>
          </a:p>
          <a:p>
            <a:r>
              <a:rPr lang="ru-RU" dirty="0" smtClean="0"/>
              <a:t>же, что культурность (см. культурный во 2 знач.). Человек высокой </a:t>
            </a:r>
          </a:p>
          <a:p>
            <a:r>
              <a:rPr lang="ru-RU" dirty="0"/>
              <a:t>к</a:t>
            </a:r>
            <a:r>
              <a:rPr lang="ru-RU" dirty="0" smtClean="0"/>
              <a:t>ультуры. 3. Разведение, выращивание какого-н. растения или </a:t>
            </a:r>
            <a:r>
              <a:rPr lang="ru-RU" dirty="0" err="1" smtClean="0"/>
              <a:t>жи</a:t>
            </a:r>
            <a:r>
              <a:rPr lang="ru-RU" dirty="0" smtClean="0"/>
              <a:t>-</a:t>
            </a:r>
          </a:p>
          <a:p>
            <a:r>
              <a:rPr lang="ru-RU" dirty="0" err="1"/>
              <a:t>в</a:t>
            </a:r>
            <a:r>
              <a:rPr lang="ru-RU" dirty="0" err="1" smtClean="0"/>
              <a:t>отного</a:t>
            </a:r>
            <a:r>
              <a:rPr lang="ru-RU" dirty="0" smtClean="0"/>
              <a:t> (спец.). К. льна. К. шелкопряда. 4. Разводимое растение, а </a:t>
            </a:r>
          </a:p>
          <a:p>
            <a:r>
              <a:rPr lang="ru-RU" dirty="0"/>
              <a:t>т</a:t>
            </a:r>
            <a:r>
              <a:rPr lang="ru-RU" dirty="0" smtClean="0"/>
              <a:t>акже (спец.) клетки микроорганизмов, выращенные в питательной</a:t>
            </a:r>
          </a:p>
          <a:p>
            <a:r>
              <a:rPr lang="ru-RU" dirty="0"/>
              <a:t>с</a:t>
            </a:r>
            <a:r>
              <a:rPr lang="ru-RU" dirty="0" smtClean="0"/>
              <a:t>реде в лабораторных или промышленных условиях. Технические </a:t>
            </a:r>
          </a:p>
          <a:p>
            <a:r>
              <a:rPr lang="ru-RU" dirty="0" smtClean="0"/>
              <a:t>культуры. К. органической ткани. 5. Высокий уровень чего-н., </a:t>
            </a:r>
            <a:r>
              <a:rPr lang="ru-RU" dirty="0" err="1" smtClean="0"/>
              <a:t>высо</a:t>
            </a:r>
            <a:r>
              <a:rPr lang="ru-RU" dirty="0" smtClean="0"/>
              <a:t>-</a:t>
            </a:r>
          </a:p>
          <a:p>
            <a:r>
              <a:rPr lang="ru-RU" dirty="0" smtClean="0"/>
              <a:t>кое развитие, умение. К. производства. К. голоса (у певцов). </a:t>
            </a:r>
            <a:r>
              <a:rPr lang="ru-RU" dirty="0" err="1" smtClean="0"/>
              <a:t>Физи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ческая</a:t>
            </a:r>
            <a:r>
              <a:rPr lang="ru-RU" dirty="0" smtClean="0"/>
              <a:t> к. (физкультура). л, речи, </a:t>
            </a:r>
            <a:r>
              <a:rPr lang="en-US" dirty="0" smtClean="0"/>
              <a:t>||</a:t>
            </a:r>
            <a:r>
              <a:rPr lang="ru-RU" dirty="0" smtClean="0"/>
              <a:t> прил. </a:t>
            </a:r>
            <a:r>
              <a:rPr lang="ru-RU" dirty="0"/>
              <a:t>к</a:t>
            </a:r>
            <a:r>
              <a:rPr lang="ru-RU" dirty="0" smtClean="0"/>
              <a:t>ультурный, -</a:t>
            </a:r>
            <a:r>
              <a:rPr lang="ru-RU" dirty="0" err="1" smtClean="0"/>
              <a:t>ая</a:t>
            </a:r>
            <a:r>
              <a:rPr lang="ru-RU" dirty="0" smtClean="0"/>
              <a:t>, -</a:t>
            </a:r>
            <a:r>
              <a:rPr lang="ru-RU" dirty="0" err="1" smtClean="0"/>
              <a:t>ое</a:t>
            </a:r>
            <a:r>
              <a:rPr lang="ru-RU" dirty="0" smtClean="0"/>
              <a:t> (к 1, 3 и 4 знач.)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6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8928992" cy="5616624"/>
          </a:xfrm>
        </p:spPr>
        <p:txBody>
          <a:bodyPr/>
          <a:lstStyle/>
          <a:p>
            <a:r>
              <a:rPr lang="ru-RU" dirty="0" smtClean="0"/>
              <a:t>ПАМЯТНИК </a:t>
            </a:r>
            <a:r>
              <a:rPr lang="en-US" dirty="0" smtClean="0"/>
              <a:t>| </a:t>
            </a:r>
            <a:r>
              <a:rPr lang="ru-RU" u="sng" dirty="0" smtClean="0">
                <a:solidFill>
                  <a:srgbClr val="FF0000"/>
                </a:solidFill>
              </a:rPr>
              <a:t>Толковый словарь Ожегова</a:t>
            </a:r>
          </a:p>
          <a:p>
            <a:r>
              <a:rPr lang="ru-RU" dirty="0" smtClean="0"/>
              <a:t>, -а, м.  1. Скульптура или архитектурное сооружение в память кого-</a:t>
            </a:r>
          </a:p>
          <a:p>
            <a:r>
              <a:rPr lang="ru-RU" dirty="0" smtClean="0"/>
              <a:t>чего-н. (выдающейся личности, исторического события). П. </a:t>
            </a:r>
            <a:r>
              <a:rPr lang="ru-RU" dirty="0" err="1" smtClean="0"/>
              <a:t>Пуш</a:t>
            </a:r>
            <a:r>
              <a:rPr lang="ru-RU" dirty="0" smtClean="0"/>
              <a:t>-</a:t>
            </a:r>
          </a:p>
          <a:p>
            <a:r>
              <a:rPr lang="ru-RU" dirty="0"/>
              <a:t>к</a:t>
            </a:r>
            <a:r>
              <a:rPr lang="ru-RU" dirty="0" smtClean="0"/>
              <a:t>ину. Надгробный п.П.-обелиск. 2. Сохранившийся предмет культу-</a:t>
            </a:r>
          </a:p>
          <a:p>
            <a:r>
              <a:rPr lang="ru-RU" dirty="0" err="1"/>
              <a:t>р</a:t>
            </a:r>
            <a:r>
              <a:rPr lang="ru-RU" dirty="0" err="1" smtClean="0"/>
              <a:t>ы</a:t>
            </a:r>
            <a:r>
              <a:rPr lang="ru-RU" dirty="0" smtClean="0"/>
              <a:t> прошлого. Археологический п. Памятники письменности (древ-</a:t>
            </a:r>
          </a:p>
          <a:p>
            <a:r>
              <a:rPr lang="ru-RU" dirty="0" err="1"/>
              <a:t>н</a:t>
            </a:r>
            <a:r>
              <a:rPr lang="ru-RU" dirty="0" err="1" smtClean="0"/>
              <a:t>ие</a:t>
            </a:r>
            <a:r>
              <a:rPr lang="ru-RU" dirty="0" smtClean="0"/>
              <a:t> рукописи). </a:t>
            </a:r>
            <a:r>
              <a:rPr lang="en-US" dirty="0" smtClean="0"/>
              <a:t>* </a:t>
            </a:r>
            <a:r>
              <a:rPr lang="ru-RU" dirty="0"/>
              <a:t> </a:t>
            </a:r>
            <a:r>
              <a:rPr lang="ru-RU" dirty="0" smtClean="0"/>
              <a:t>Памятник природы – природный объект, </a:t>
            </a:r>
            <a:r>
              <a:rPr lang="ru-RU" dirty="0" err="1" smtClean="0"/>
              <a:t>охраняе</a:t>
            </a:r>
            <a:r>
              <a:rPr lang="ru-RU" dirty="0" smtClean="0"/>
              <a:t>-</a:t>
            </a:r>
          </a:p>
          <a:p>
            <a:r>
              <a:rPr lang="ru-RU" dirty="0" err="1"/>
              <a:t>м</a:t>
            </a:r>
            <a:r>
              <a:rPr lang="ru-RU" dirty="0" err="1" smtClean="0"/>
              <a:t>ый</a:t>
            </a:r>
            <a:r>
              <a:rPr lang="ru-RU" dirty="0" smtClean="0"/>
              <a:t> государством (напр., уникальное дерево, водопад, гейзер).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41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43508" y="692696"/>
            <a:ext cx="8856984" cy="864096"/>
          </a:xfrm>
        </p:spPr>
        <p:txBody>
          <a:bodyPr>
            <a:normAutofit fontScale="90000"/>
          </a:bodyPr>
          <a:lstStyle/>
          <a:p>
            <a:r>
              <a:rPr lang="ru-RU" sz="5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Храм Христа Спасителя в Москве</a:t>
            </a:r>
            <a:endParaRPr lang="ru-RU" sz="50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3608" y="1628800"/>
            <a:ext cx="6696744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2159" y="188640"/>
            <a:ext cx="8928992" cy="1152128"/>
          </a:xfrm>
        </p:spPr>
        <p:txBody>
          <a:bodyPr/>
          <a:lstStyle/>
          <a:p>
            <a:r>
              <a:rPr lang="ru-RU" sz="4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Собор Василия Блаженного в Москве</a:t>
            </a:r>
            <a:endParaRPr lang="ru-RU" sz="4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3608" y="1412776"/>
            <a:ext cx="6984776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9413"/>
            <a:ext cx="8928992" cy="1362456"/>
          </a:xfrm>
        </p:spPr>
        <p:txBody>
          <a:bodyPr/>
          <a:lstStyle/>
          <a:p>
            <a:r>
              <a:rPr lang="ru-RU" sz="5000" i="1" dirty="0" smtClean="0"/>
              <a:t>     Церковь Покрова на Нерли </a:t>
            </a:r>
            <a:endParaRPr lang="ru-RU" sz="50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1469195"/>
            <a:ext cx="7344816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52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8784976" cy="5688632"/>
          </a:xfrm>
        </p:spPr>
        <p:txBody>
          <a:bodyPr/>
          <a:lstStyle/>
          <a:p>
            <a:r>
              <a:rPr lang="ru-RU" dirty="0" smtClean="0"/>
              <a:t>ХРАМ </a:t>
            </a:r>
            <a:r>
              <a:rPr lang="en-US" dirty="0" smtClean="0"/>
              <a:t>|  </a:t>
            </a:r>
            <a:r>
              <a:rPr lang="ru-RU" u="sng" dirty="0" smtClean="0">
                <a:solidFill>
                  <a:srgbClr val="FF0000"/>
                </a:solidFill>
              </a:rPr>
              <a:t>Толковый словарь Ожегова</a:t>
            </a:r>
          </a:p>
          <a:p>
            <a:r>
              <a:rPr lang="ru-RU" dirty="0"/>
              <a:t>з</a:t>
            </a:r>
            <a:r>
              <a:rPr lang="ru-RU" dirty="0" smtClean="0"/>
              <a:t>дание для богослужения</a:t>
            </a:r>
          </a:p>
          <a:p>
            <a:endParaRPr lang="ru-RU" dirty="0"/>
          </a:p>
          <a:p>
            <a:r>
              <a:rPr lang="ru-RU" dirty="0" smtClean="0"/>
              <a:t>ЦЕРКОВЬ </a:t>
            </a:r>
            <a:r>
              <a:rPr lang="en-US" dirty="0" smtClean="0"/>
              <a:t>|  </a:t>
            </a:r>
            <a:r>
              <a:rPr lang="ru-RU" u="sng" dirty="0" smtClean="0">
                <a:solidFill>
                  <a:srgbClr val="FF0000"/>
                </a:solidFill>
              </a:rPr>
              <a:t>Толковый словарь Ожегова</a:t>
            </a:r>
          </a:p>
          <a:p>
            <a:r>
              <a:rPr lang="ru-RU" dirty="0" smtClean="0"/>
              <a:t>Православный храм</a:t>
            </a:r>
          </a:p>
          <a:p>
            <a:endParaRPr lang="ru-RU" dirty="0"/>
          </a:p>
          <a:p>
            <a:r>
              <a:rPr lang="ru-RU" dirty="0" smtClean="0"/>
              <a:t>СОБОР </a:t>
            </a:r>
            <a:r>
              <a:rPr lang="en-US" dirty="0" smtClean="0"/>
              <a:t>|</a:t>
            </a:r>
            <a:r>
              <a:rPr lang="ru-RU" dirty="0" smtClean="0"/>
              <a:t>  </a:t>
            </a:r>
            <a:r>
              <a:rPr lang="ru-RU" u="sng" dirty="0" smtClean="0">
                <a:solidFill>
                  <a:srgbClr val="FF0000"/>
                </a:solidFill>
              </a:rPr>
              <a:t>Толковый словарь Ожегова</a:t>
            </a:r>
          </a:p>
          <a:p>
            <a:r>
              <a:rPr lang="ru-RU" dirty="0"/>
              <a:t>г</a:t>
            </a:r>
            <a:r>
              <a:rPr lang="ru-RU" dirty="0" smtClean="0"/>
              <a:t>лавная или большая церковь в городе, в монастыре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7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7772400" cy="1362456"/>
          </a:xfrm>
        </p:spPr>
        <p:txBody>
          <a:bodyPr/>
          <a:lstStyle/>
          <a:p>
            <a:r>
              <a:rPr lang="ru-RU" sz="4500" i="1" dirty="0" smtClean="0"/>
              <a:t>               С.В. Герасимов</a:t>
            </a:r>
            <a:br>
              <a:rPr lang="ru-RU" sz="4500" i="1" dirty="0" smtClean="0"/>
            </a:br>
            <a:r>
              <a:rPr lang="ru-RU" sz="4500" i="1" dirty="0" smtClean="0"/>
              <a:t>  «Церковь Покрова на Нерли»</a:t>
            </a:r>
            <a:endParaRPr lang="ru-RU" sz="45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0" y="2060848"/>
            <a:ext cx="7704856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3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784976" cy="1506472"/>
          </a:xfrm>
        </p:spPr>
        <p:txBody>
          <a:bodyPr/>
          <a:lstStyle/>
          <a:p>
            <a:r>
              <a:rPr lang="ru-RU" sz="5000" i="1" dirty="0" smtClean="0"/>
              <a:t>                 С.А. Баулин</a:t>
            </a:r>
            <a:br>
              <a:rPr lang="ru-RU" sz="5000" i="1" dirty="0" smtClean="0"/>
            </a:br>
            <a:r>
              <a:rPr lang="ru-RU" sz="5000" i="1" dirty="0" smtClean="0"/>
              <a:t>   «Храм Покрова на Нерли»</a:t>
            </a:r>
            <a:endParaRPr lang="ru-RU" sz="50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51720" y="2060848"/>
            <a:ext cx="4608512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4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606</TotalTime>
  <Words>343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       Развитие речи.    Описание памятника                культуры. </vt:lpstr>
      <vt:lpstr>Презентация PowerPoint</vt:lpstr>
      <vt:lpstr>Презентация PowerPoint</vt:lpstr>
      <vt:lpstr>Храм Христа Спасителя в Москве</vt:lpstr>
      <vt:lpstr>  Собор Василия Блаженного в Москве</vt:lpstr>
      <vt:lpstr>     Церковь Покрова на Нерли </vt:lpstr>
      <vt:lpstr>Презентация PowerPoint</vt:lpstr>
      <vt:lpstr>               С.В. Герасимов   «Церковь Покрова на Нерли»</vt:lpstr>
      <vt:lpstr>                 С.А. Баулин    «Храм Покрова на Нерли»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речи.    Описание памятника                культуры.</dc:title>
  <dc:creator>Галя</dc:creator>
  <cp:lastModifiedBy>Галя</cp:lastModifiedBy>
  <cp:revision>28</cp:revision>
  <dcterms:created xsi:type="dcterms:W3CDTF">2012-10-21T18:21:15Z</dcterms:created>
  <dcterms:modified xsi:type="dcterms:W3CDTF">2013-08-13T21:08:31Z</dcterms:modified>
</cp:coreProperties>
</file>