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9144000" cy="126365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Четырнадцатое  апреля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Классная работа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0" y="2071678"/>
            <a:ext cx="9143999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Правописание  корней с чередующимися гласными </a:t>
            </a:r>
            <a:r>
              <a:rPr kumimoji="0" lang="ru-RU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е-и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5720" y="3571876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3"/>
          <p:cNvSpPr txBox="1">
            <a:spLocks/>
          </p:cNvSpPr>
          <p:nvPr/>
        </p:nvSpPr>
        <p:spPr>
          <a:xfrm>
            <a:off x="714348" y="4000504"/>
            <a:ext cx="7772400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Словарный диктант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Избирать  -  изберу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з</a:t>
            </a:r>
            <a:r>
              <a:rPr lang="ru-RU" sz="6000" dirty="0" smtClean="0">
                <a:solidFill>
                  <a:schemeClr val="tx1"/>
                </a:solidFill>
              </a:rPr>
              <a:t>апирать  -  запер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о</a:t>
            </a:r>
            <a:r>
              <a:rPr lang="ru-RU" sz="6000" dirty="0" smtClean="0">
                <a:solidFill>
                  <a:schemeClr val="tx1"/>
                </a:solidFill>
              </a:rPr>
              <a:t>тдирать  -  отдеру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в</a:t>
            </a:r>
            <a:r>
              <a:rPr lang="ru-RU" sz="6000" dirty="0" smtClean="0">
                <a:solidFill>
                  <a:schemeClr val="tx1"/>
                </a:solidFill>
              </a:rPr>
              <a:t>ытирать  -  вытер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з</a:t>
            </a:r>
            <a:r>
              <a:rPr lang="ru-RU" sz="6000" dirty="0" smtClean="0">
                <a:solidFill>
                  <a:schemeClr val="tx1"/>
                </a:solidFill>
              </a:rPr>
              <a:t>амирать  -  замер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р</a:t>
            </a:r>
            <a:r>
              <a:rPr lang="ru-RU" sz="6000" dirty="0" smtClean="0">
                <a:solidFill>
                  <a:schemeClr val="tx1"/>
                </a:solidFill>
              </a:rPr>
              <a:t>асстилать  -  расстелю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</a:t>
            </a:r>
            <a:r>
              <a:rPr lang="ru-RU" sz="4400" i="1" dirty="0" err="1" smtClean="0">
                <a:solidFill>
                  <a:schemeClr val="tx1"/>
                </a:solidFill>
              </a:rPr>
              <a:t>бер</a:t>
            </a:r>
            <a:r>
              <a:rPr lang="ru-RU" sz="4400" i="1" dirty="0" smtClean="0">
                <a:solidFill>
                  <a:schemeClr val="tx1"/>
                </a:solidFill>
              </a:rPr>
              <a:t>-        -</a:t>
            </a:r>
            <a:r>
              <a:rPr lang="ru-RU" sz="4400" i="1" dirty="0" err="1" smtClean="0">
                <a:solidFill>
                  <a:schemeClr val="tx1"/>
                </a:solidFill>
              </a:rPr>
              <a:t>бира</a:t>
            </a:r>
            <a:r>
              <a:rPr lang="ru-RU" sz="4400" i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-пер-        -пира-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</a:t>
            </a:r>
            <a:r>
              <a:rPr lang="ru-RU" sz="4400" i="1" dirty="0" err="1" smtClean="0">
                <a:solidFill>
                  <a:schemeClr val="tx1"/>
                </a:solidFill>
              </a:rPr>
              <a:t>дер</a:t>
            </a:r>
            <a:r>
              <a:rPr lang="ru-RU" sz="4400" i="1" dirty="0" smtClean="0">
                <a:solidFill>
                  <a:schemeClr val="tx1"/>
                </a:solidFill>
              </a:rPr>
              <a:t>-        -</a:t>
            </a:r>
            <a:r>
              <a:rPr lang="ru-RU" sz="4400" i="1" dirty="0" err="1" smtClean="0">
                <a:solidFill>
                  <a:schemeClr val="tx1"/>
                </a:solidFill>
              </a:rPr>
              <a:t>дира</a:t>
            </a:r>
            <a:r>
              <a:rPr lang="ru-RU" sz="4400" i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-тер-          -тира-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-мер-          -мира-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-стел-          -</a:t>
            </a:r>
            <a:r>
              <a:rPr lang="ru-RU" sz="4400" i="1" dirty="0" err="1" smtClean="0">
                <a:solidFill>
                  <a:schemeClr val="tx1"/>
                </a:solidFill>
              </a:rPr>
              <a:t>стила</a:t>
            </a:r>
            <a:r>
              <a:rPr lang="ru-RU" sz="4400" i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</a:t>
            </a:r>
            <a:r>
              <a:rPr lang="ru-RU" sz="4400" i="1" dirty="0" err="1" smtClean="0">
                <a:solidFill>
                  <a:schemeClr val="tx1"/>
                </a:solidFill>
              </a:rPr>
              <a:t>блест</a:t>
            </a:r>
            <a:r>
              <a:rPr lang="ru-RU" sz="4400" i="1" dirty="0" smtClean="0">
                <a:solidFill>
                  <a:schemeClr val="tx1"/>
                </a:solidFill>
              </a:rPr>
              <a:t>-          -</a:t>
            </a:r>
            <a:r>
              <a:rPr lang="ru-RU" sz="4400" i="1" dirty="0" err="1" smtClean="0">
                <a:solidFill>
                  <a:schemeClr val="tx1"/>
                </a:solidFill>
              </a:rPr>
              <a:t>блиста</a:t>
            </a:r>
            <a:r>
              <a:rPr lang="ru-RU" sz="4400" i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-жег-          -жига-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071934" y="50004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71934" y="135729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71934" y="2143116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43372" y="5357826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43372" y="4500570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143372" y="371475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143372" y="292893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71934" y="614364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6250793" y="2464587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V="1">
            <a:off x="6429388" y="2500306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965041" y="35719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V="1">
            <a:off x="6143636" y="7143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5965041" y="892951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V="1">
            <a:off x="6143636" y="928670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5965041" y="1678769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6143636" y="171448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6179355" y="3321843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V="1">
            <a:off x="6357950" y="3357562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6465107" y="4107661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V="1">
            <a:off x="6643702" y="4143380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6750859" y="4893479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V="1">
            <a:off x="6929454" y="492919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6179355" y="5750735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V="1">
            <a:off x="6357950" y="5786454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Выгнутая вверх стрелка 69"/>
          <p:cNvSpPr/>
          <p:nvPr/>
        </p:nvSpPr>
        <p:spPr>
          <a:xfrm>
            <a:off x="2143108" y="4786322"/>
            <a:ext cx="1500198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Выгнутая вверх стрелка 70"/>
          <p:cNvSpPr/>
          <p:nvPr/>
        </p:nvSpPr>
        <p:spPr>
          <a:xfrm>
            <a:off x="5000628" y="0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Выгнутая вверх стрелка 71"/>
          <p:cNvSpPr/>
          <p:nvPr/>
        </p:nvSpPr>
        <p:spPr>
          <a:xfrm>
            <a:off x="2857488" y="785794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Выгнутая вверх стрелка 72"/>
          <p:cNvSpPr/>
          <p:nvPr/>
        </p:nvSpPr>
        <p:spPr>
          <a:xfrm>
            <a:off x="5000628" y="785794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Выгнутая вверх стрелка 73"/>
          <p:cNvSpPr/>
          <p:nvPr/>
        </p:nvSpPr>
        <p:spPr>
          <a:xfrm>
            <a:off x="2857488" y="1643050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Выгнутая вверх стрелка 74"/>
          <p:cNvSpPr/>
          <p:nvPr/>
        </p:nvSpPr>
        <p:spPr>
          <a:xfrm>
            <a:off x="5000628" y="1571612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Выгнутая вверх стрелка 75"/>
          <p:cNvSpPr/>
          <p:nvPr/>
        </p:nvSpPr>
        <p:spPr>
          <a:xfrm>
            <a:off x="2643174" y="2428868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Выгнутая вверх стрелка 76"/>
          <p:cNvSpPr/>
          <p:nvPr/>
        </p:nvSpPr>
        <p:spPr>
          <a:xfrm>
            <a:off x="5286380" y="2357430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Выгнутая вверх стрелка 77"/>
          <p:cNvSpPr/>
          <p:nvPr/>
        </p:nvSpPr>
        <p:spPr>
          <a:xfrm>
            <a:off x="5214942" y="3214686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Выгнутая вверх стрелка 78"/>
          <p:cNvSpPr/>
          <p:nvPr/>
        </p:nvSpPr>
        <p:spPr>
          <a:xfrm>
            <a:off x="2714612" y="3214686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0" name="Выгнутая вверх стрелка 79"/>
          <p:cNvSpPr/>
          <p:nvPr/>
        </p:nvSpPr>
        <p:spPr>
          <a:xfrm>
            <a:off x="2428860" y="4000504"/>
            <a:ext cx="1285884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Выгнутая вверх стрелка 80"/>
          <p:cNvSpPr/>
          <p:nvPr/>
        </p:nvSpPr>
        <p:spPr>
          <a:xfrm>
            <a:off x="5214942" y="4000504"/>
            <a:ext cx="1285884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Выгнутая вверх стрелка 81"/>
          <p:cNvSpPr/>
          <p:nvPr/>
        </p:nvSpPr>
        <p:spPr>
          <a:xfrm>
            <a:off x="2714612" y="5643578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Выгнутая вверх стрелка 82"/>
          <p:cNvSpPr/>
          <p:nvPr/>
        </p:nvSpPr>
        <p:spPr>
          <a:xfrm>
            <a:off x="5143504" y="4786322"/>
            <a:ext cx="1643074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Выгнутая вверх стрелка 83"/>
          <p:cNvSpPr/>
          <p:nvPr/>
        </p:nvSpPr>
        <p:spPr>
          <a:xfrm>
            <a:off x="2786050" y="0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Выгнутая вверх стрелка 84"/>
          <p:cNvSpPr/>
          <p:nvPr/>
        </p:nvSpPr>
        <p:spPr>
          <a:xfrm>
            <a:off x="5214942" y="5643578"/>
            <a:ext cx="1000132" cy="357166"/>
          </a:xfrm>
          <a:prstGeom prst="curvedDownArrow">
            <a:avLst>
              <a:gd name="adj1" fmla="val 26583"/>
              <a:gd name="adj2" fmla="val 36797"/>
              <a:gd name="adj3" fmla="val 2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74" y="0"/>
            <a:ext cx="6500826" cy="3000372"/>
          </a:xfrm>
        </p:spPr>
        <p:txBody>
          <a:bodyPr anchor="t"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Образец рассуждения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Расстилать - расстелить, корни с чередованием.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В слове расстилать я </a:t>
            </a:r>
            <a:r>
              <a:rPr lang="ru-RU" sz="2800" i="1" dirty="0" smtClean="0">
                <a:solidFill>
                  <a:schemeClr val="tx1"/>
                </a:solidFill>
              </a:rPr>
              <a:t>н</a:t>
            </a:r>
            <a:r>
              <a:rPr lang="ru-RU" sz="2800" i="1" dirty="0" smtClean="0">
                <a:solidFill>
                  <a:schemeClr val="tx1"/>
                </a:solidFill>
              </a:rPr>
              <a:t>апишу в корне и , так как после корня стоит суффикс а.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В слове расстелить …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412" y="214290"/>
            <a:ext cx="4000527" cy="3071810"/>
          </a:xfrm>
          <a:prstGeom prst="rect">
            <a:avLst/>
          </a:prstGeom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0" y="3071810"/>
            <a:ext cx="9144000" cy="35004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 или И ?  Обозначьте изучаемую орфограмму.</a:t>
            </a:r>
            <a:endParaRPr lang="ru-RU" sz="2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1.Соб..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рают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цветы.  Всё зам..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рло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Звёзды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забл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..стели.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Взб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раемся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вершину.  Зам..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от  восторга.  Река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забл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..стела.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Заж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..гать костёр.  Степь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..лается.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 Оп..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раться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перила.  Зап..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дверь.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краски.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..рать паркет.  Пол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Пост..лить ковёр.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окно.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Приб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..рать комнату. 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Выж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..гать рисунок.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Осложнённое списывание.  Задание: вставить пропущенные буквы; обозначить корни слов; указать к какой части речи относится каждое слово.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</a:t>
            </a:r>
            <a:r>
              <a:rPr lang="ru-RU" sz="3600" dirty="0" err="1" smtClean="0">
                <a:solidFill>
                  <a:schemeClr val="tx1"/>
                </a:solidFill>
              </a:rPr>
              <a:t>Выч</a:t>
            </a:r>
            <a:r>
              <a:rPr lang="ru-RU" sz="3600" dirty="0" smtClean="0">
                <a:solidFill>
                  <a:schemeClr val="tx1"/>
                </a:solidFill>
              </a:rPr>
              <a:t>..</a:t>
            </a:r>
            <a:r>
              <a:rPr lang="ru-RU" sz="3600" dirty="0" err="1" smtClean="0">
                <a:solidFill>
                  <a:schemeClr val="tx1"/>
                </a:solidFill>
              </a:rPr>
              <a:t>тание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заж</a:t>
            </a:r>
            <a:r>
              <a:rPr lang="ru-RU" sz="3600" dirty="0" smtClean="0">
                <a:solidFill>
                  <a:schemeClr val="tx1"/>
                </a:solidFill>
              </a:rPr>
              <a:t>..</a:t>
            </a:r>
            <a:r>
              <a:rPr lang="ru-RU" sz="3600" dirty="0" err="1" smtClean="0">
                <a:solidFill>
                  <a:schemeClr val="tx1"/>
                </a:solidFill>
              </a:rPr>
              <a:t>гательная</a:t>
            </a:r>
            <a:r>
              <a:rPr lang="ru-RU" sz="3600" dirty="0" smtClean="0">
                <a:solidFill>
                  <a:schemeClr val="tx1"/>
                </a:solidFill>
              </a:rPr>
              <a:t> смесь, изб..</a:t>
            </a:r>
            <a:r>
              <a:rPr lang="ru-RU" sz="3600" dirty="0" err="1" smtClean="0">
                <a:solidFill>
                  <a:schemeClr val="tx1"/>
                </a:solidFill>
              </a:rPr>
              <a:t>рательный</a:t>
            </a:r>
            <a:r>
              <a:rPr lang="ru-RU" sz="3600" dirty="0" smtClean="0">
                <a:solidFill>
                  <a:schemeClr val="tx1"/>
                </a:solidFill>
              </a:rPr>
              <a:t> участок, </a:t>
            </a:r>
            <a:r>
              <a:rPr lang="ru-RU" sz="3600" dirty="0" err="1" smtClean="0">
                <a:solidFill>
                  <a:schemeClr val="tx1"/>
                </a:solidFill>
              </a:rPr>
              <a:t>расст</a:t>
            </a:r>
            <a:r>
              <a:rPr lang="ru-RU" sz="3600" dirty="0" smtClean="0">
                <a:solidFill>
                  <a:schemeClr val="tx1"/>
                </a:solidFill>
              </a:rPr>
              <a:t>..</a:t>
            </a:r>
            <a:r>
              <a:rPr lang="ru-RU" sz="3600" dirty="0" err="1" smtClean="0">
                <a:solidFill>
                  <a:schemeClr val="tx1"/>
                </a:solidFill>
              </a:rPr>
              <a:t>лать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обт</a:t>
            </a:r>
            <a:r>
              <a:rPr lang="ru-RU" sz="3600" dirty="0" smtClean="0">
                <a:solidFill>
                  <a:schemeClr val="tx1"/>
                </a:solidFill>
              </a:rPr>
              <a:t>..</a:t>
            </a:r>
            <a:r>
              <a:rPr lang="ru-RU" sz="3600" dirty="0" err="1" smtClean="0">
                <a:solidFill>
                  <a:schemeClr val="tx1"/>
                </a:solidFill>
              </a:rPr>
              <a:t>рание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неразб</a:t>
            </a:r>
            <a:r>
              <a:rPr lang="ru-RU" sz="3600" dirty="0" smtClean="0">
                <a:solidFill>
                  <a:schemeClr val="tx1"/>
                </a:solidFill>
              </a:rPr>
              <a:t>..</a:t>
            </a:r>
            <a:r>
              <a:rPr lang="ru-RU" sz="3600" dirty="0" err="1" smtClean="0">
                <a:solidFill>
                  <a:schemeClr val="tx1"/>
                </a:solidFill>
              </a:rPr>
              <a:t>риха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заж</a:t>
            </a:r>
            <a:r>
              <a:rPr lang="ru-RU" sz="3600" dirty="0" smtClean="0">
                <a:solidFill>
                  <a:schemeClr val="tx1"/>
                </a:solidFill>
              </a:rPr>
              <a:t>..галка, зам..</a:t>
            </a:r>
            <a:r>
              <a:rPr lang="ru-RU" sz="3600" dirty="0" err="1" smtClean="0">
                <a:solidFill>
                  <a:schemeClr val="tx1"/>
                </a:solidFill>
              </a:rPr>
              <a:t>рание</a:t>
            </a:r>
            <a:r>
              <a:rPr lang="ru-RU" sz="3600" dirty="0" smtClean="0">
                <a:solidFill>
                  <a:schemeClr val="tx1"/>
                </a:solidFill>
              </a:rPr>
              <a:t>, уд..</a:t>
            </a:r>
            <a:r>
              <a:rPr lang="ru-RU" sz="3600" dirty="0" err="1" smtClean="0">
                <a:solidFill>
                  <a:schemeClr val="tx1"/>
                </a:solidFill>
              </a:rPr>
              <a:t>рают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Тестирование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I.</a:t>
            </a:r>
            <a:r>
              <a:rPr lang="ru-RU" b="1" dirty="0" smtClean="0">
                <a:solidFill>
                  <a:schemeClr val="tx1"/>
                </a:solidFill>
              </a:rPr>
              <a:t>Какое утверждение верно?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1) написала- глагол </a:t>
            </a:r>
            <a:r>
              <a:rPr lang="ru-RU" dirty="0" err="1" smtClean="0">
                <a:solidFill>
                  <a:schemeClr val="tx1"/>
                </a:solidFill>
              </a:rPr>
              <a:t>прош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в</a:t>
            </a:r>
            <a:r>
              <a:rPr lang="ru-RU" dirty="0" err="1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., ж. р.;     2) пахуч- глагол наст. </a:t>
            </a:r>
            <a:r>
              <a:rPr lang="ru-RU" dirty="0" err="1" smtClean="0">
                <a:solidFill>
                  <a:schemeClr val="tx1"/>
                </a:solidFill>
              </a:rPr>
              <a:t>в</a:t>
            </a:r>
            <a:r>
              <a:rPr lang="ru-RU" dirty="0" err="1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. 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3) написала- глагол несов. </a:t>
            </a:r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ида;            4) стелить- глагол </a:t>
            </a:r>
            <a:r>
              <a:rPr lang="en-US" dirty="0" smtClean="0">
                <a:solidFill>
                  <a:schemeClr val="tx1"/>
                </a:solidFill>
              </a:rPr>
              <a:t>II </a:t>
            </a:r>
            <a:r>
              <a:rPr lang="ru-RU" dirty="0" err="1" smtClean="0">
                <a:solidFill>
                  <a:schemeClr val="tx1"/>
                </a:solidFill>
              </a:rPr>
              <a:t>спр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II</a:t>
            </a:r>
            <a:r>
              <a:rPr lang="ru-RU" b="1" dirty="0" smtClean="0">
                <a:solidFill>
                  <a:schemeClr val="tx1"/>
                </a:solidFill>
              </a:rPr>
              <a:t>.Укажите окончание  </a:t>
            </a:r>
            <a:r>
              <a:rPr lang="en-US" b="1" dirty="0" smtClean="0">
                <a:solidFill>
                  <a:schemeClr val="tx1"/>
                </a:solidFill>
              </a:rPr>
              <a:t>II </a:t>
            </a:r>
            <a:r>
              <a:rPr lang="ru-RU" b="1" dirty="0" smtClean="0">
                <a:solidFill>
                  <a:schemeClr val="tx1"/>
                </a:solidFill>
              </a:rPr>
              <a:t>спряжения: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1)-</a:t>
            </a:r>
            <a:r>
              <a:rPr lang="ru-RU" dirty="0" err="1" smtClean="0">
                <a:solidFill>
                  <a:schemeClr val="tx1"/>
                </a:solidFill>
              </a:rPr>
              <a:t>ут</a:t>
            </a:r>
            <a:r>
              <a:rPr lang="ru-RU" dirty="0" smtClean="0">
                <a:solidFill>
                  <a:schemeClr val="tx1"/>
                </a:solidFill>
              </a:rPr>
              <a:t>;  2)-им;  3)-</a:t>
            </a:r>
            <a:r>
              <a:rPr lang="ru-RU" dirty="0" err="1" smtClean="0">
                <a:solidFill>
                  <a:schemeClr val="tx1"/>
                </a:solidFill>
              </a:rPr>
              <a:t>ете</a:t>
            </a:r>
            <a:r>
              <a:rPr lang="ru-RU" dirty="0" smtClean="0">
                <a:solidFill>
                  <a:schemeClr val="tx1"/>
                </a:solidFill>
              </a:rPr>
              <a:t>;  4)-ешь.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III.</a:t>
            </a:r>
            <a:r>
              <a:rPr lang="ru-RU" b="1" dirty="0" smtClean="0">
                <a:solidFill>
                  <a:schemeClr val="tx1"/>
                </a:solidFill>
              </a:rPr>
              <a:t>В каких словах на конце пишется мягкий знак?</a:t>
            </a:r>
          </a:p>
          <a:p>
            <a:pPr marL="457200" indent="-457200">
              <a:buAutoNum type="arabicParenR"/>
            </a:pPr>
            <a:r>
              <a:rPr lang="ru-RU" dirty="0" err="1" smtClean="0">
                <a:solidFill>
                  <a:schemeClr val="tx1"/>
                </a:solidFill>
              </a:rPr>
              <a:t>дышиш</a:t>
            </a:r>
            <a:r>
              <a:rPr lang="ru-RU" dirty="0" smtClean="0">
                <a:solidFill>
                  <a:schemeClr val="tx1"/>
                </a:solidFill>
              </a:rPr>
              <a:t>..; 2) </a:t>
            </a:r>
            <a:r>
              <a:rPr lang="ru-RU" dirty="0" err="1" smtClean="0">
                <a:solidFill>
                  <a:schemeClr val="tx1"/>
                </a:solidFill>
              </a:rPr>
              <a:t>тиш</a:t>
            </a:r>
            <a:r>
              <a:rPr lang="ru-RU" dirty="0" smtClean="0">
                <a:solidFill>
                  <a:schemeClr val="tx1"/>
                </a:solidFill>
              </a:rPr>
              <a:t>..;  3) пахуч..;  4) </a:t>
            </a:r>
            <a:r>
              <a:rPr lang="ru-RU" dirty="0" err="1" smtClean="0">
                <a:solidFill>
                  <a:schemeClr val="tx1"/>
                </a:solidFill>
              </a:rPr>
              <a:t>испеч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</a:p>
          <a:p>
            <a:pPr marL="457200" indent="-457200">
              <a:buAutoNum type="arabicParenR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IV.</a:t>
            </a:r>
            <a:r>
              <a:rPr lang="ru-RU" b="1" dirty="0" smtClean="0">
                <a:solidFill>
                  <a:schemeClr val="tx1"/>
                </a:solidFill>
              </a:rPr>
              <a:t>Укажите суффикс глагола прошедшего времени: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–ил-;  2) –</a:t>
            </a:r>
            <a:r>
              <a:rPr lang="ru-RU" dirty="0" err="1" smtClean="0">
                <a:solidFill>
                  <a:schemeClr val="tx1"/>
                </a:solidFill>
              </a:rPr>
              <a:t>ат</a:t>
            </a:r>
            <a:r>
              <a:rPr lang="ru-RU" dirty="0" smtClean="0">
                <a:solidFill>
                  <a:schemeClr val="tx1"/>
                </a:solidFill>
              </a:rPr>
              <a:t>- ;  3) –л- ;  4) –и-.</a:t>
            </a:r>
          </a:p>
          <a:p>
            <a:pPr marL="457200" indent="-457200">
              <a:buAutoNum type="arabicParenR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V.</a:t>
            </a:r>
            <a:r>
              <a:rPr lang="ru-RU" b="1" dirty="0" smtClean="0">
                <a:solidFill>
                  <a:schemeClr val="tx1"/>
                </a:solidFill>
              </a:rPr>
              <a:t>В каком слове на месте пропуска пишется  и?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1) </a:t>
            </a:r>
            <a:r>
              <a:rPr lang="ru-RU" dirty="0" err="1" smtClean="0">
                <a:solidFill>
                  <a:schemeClr val="tx1"/>
                </a:solidFill>
              </a:rPr>
              <a:t>соб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рёшься</a:t>
            </a:r>
            <a:r>
              <a:rPr lang="ru-RU" dirty="0" smtClean="0">
                <a:solidFill>
                  <a:schemeClr val="tx1"/>
                </a:solidFill>
              </a:rPr>
              <a:t>;  2) </a:t>
            </a:r>
            <a:r>
              <a:rPr lang="ru-RU" dirty="0" err="1" smtClean="0">
                <a:solidFill>
                  <a:schemeClr val="tx1"/>
                </a:solidFill>
              </a:rPr>
              <a:t>зап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реть</a:t>
            </a:r>
            <a:r>
              <a:rPr lang="ru-RU" dirty="0" smtClean="0">
                <a:solidFill>
                  <a:schemeClr val="tx1"/>
                </a:solidFill>
              </a:rPr>
              <a:t>;  3) </a:t>
            </a:r>
            <a:r>
              <a:rPr lang="ru-RU" dirty="0" err="1" smtClean="0">
                <a:solidFill>
                  <a:schemeClr val="tx1"/>
                </a:solidFill>
              </a:rPr>
              <a:t>уп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рается</a:t>
            </a:r>
            <a:r>
              <a:rPr lang="ru-RU" dirty="0" smtClean="0">
                <a:solidFill>
                  <a:schemeClr val="tx1"/>
                </a:solidFill>
              </a:rPr>
              <a:t>;  4)зам..</a:t>
            </a:r>
            <a:r>
              <a:rPr lang="ru-RU" dirty="0" err="1" smtClean="0">
                <a:solidFill>
                  <a:schemeClr val="tx1"/>
                </a:solidFill>
              </a:rPr>
              <a:t>реть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  <a:normAutofit fontScale="90000"/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Домашнее задание</a:t>
            </a:r>
            <a:endParaRPr lang="ru-RU" sz="7200" b="1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214546" y="2357430"/>
            <a:ext cx="4357718" cy="3786214"/>
          </a:xfrm>
          <a:prstGeom prst="foldedCorner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§</a:t>
            </a:r>
            <a:r>
              <a:rPr lang="ru-RU" sz="2400" b="1" dirty="0" smtClean="0">
                <a:solidFill>
                  <a:schemeClr val="tx1"/>
                </a:solidFill>
              </a:rPr>
              <a:t>71 (пересказ ); попробовать заключить пари с самим собой. Написать , с какой своей вредной привычкой вы хотели бы покончить и что собираетесь для этого предпринять. Упр. 930.</a:t>
            </a:r>
            <a:endParaRPr lang="ru-RU" sz="40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7" descr="анимация-книга-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786322"/>
            <a:ext cx="20891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785926"/>
          </a:xfrm>
        </p:spPr>
        <p:txBody>
          <a:bodyPr>
            <a:prstTxWarp prst="textDeflateBottom">
              <a:avLst>
                <a:gd name="adj" fmla="val 56329"/>
              </a:avLst>
            </a:prstTxWarp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 anchor="ctr"/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Какую тему мы сегодня </a:t>
            </a:r>
            <a:r>
              <a:rPr lang="ru-RU" sz="3600" dirty="0" smtClean="0"/>
              <a:t>изучали</a:t>
            </a:r>
            <a:r>
              <a:rPr lang="ru-RU" sz="3600" dirty="0" smtClean="0"/>
              <a:t>?</a:t>
            </a:r>
            <a:endParaRPr lang="ru-RU" sz="3600" dirty="0" smtClean="0"/>
          </a:p>
          <a:p>
            <a:r>
              <a:rPr lang="ru-RU" sz="3600" smtClean="0"/>
              <a:t>Мы </a:t>
            </a:r>
            <a:r>
              <a:rPr lang="ru-RU" sz="3600" smtClean="0"/>
              <a:t>изучали</a:t>
            </a:r>
            <a:r>
              <a:rPr lang="ru-RU" sz="3600" smtClean="0"/>
              <a:t> </a:t>
            </a:r>
            <a:r>
              <a:rPr lang="ru-RU" sz="3600" dirty="0" smtClean="0"/>
              <a:t>этот материал для того, чтобы…</a:t>
            </a:r>
          </a:p>
          <a:p>
            <a:endParaRPr lang="ru-RU" sz="3600" dirty="0" smtClean="0"/>
          </a:p>
        </p:txBody>
      </p:sp>
      <p:pic>
        <p:nvPicPr>
          <p:cNvPr id="7" name="Picture 4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370774"/>
            <a:ext cx="1428760" cy="207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451</Words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</vt:lpstr>
      <vt:lpstr>Слайд 2</vt:lpstr>
      <vt:lpstr>Слайд 3</vt:lpstr>
      <vt:lpstr>Слайд 4</vt:lpstr>
      <vt:lpstr>Слайд 5</vt:lpstr>
      <vt:lpstr>Слайд 6</vt:lpstr>
      <vt:lpstr>Домашнее задание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Админ</dc:creator>
  <cp:lastModifiedBy>Админ</cp:lastModifiedBy>
  <cp:revision>2</cp:revision>
  <dcterms:created xsi:type="dcterms:W3CDTF">2009-04-13T12:57:48Z</dcterms:created>
  <dcterms:modified xsi:type="dcterms:W3CDTF">2009-04-13T16:57:39Z</dcterms:modified>
</cp:coreProperties>
</file>