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56" r:id="rId3"/>
    <p:sldId id="257" r:id="rId4"/>
    <p:sldId id="261" r:id="rId5"/>
    <p:sldId id="258" r:id="rId6"/>
    <p:sldId id="265" r:id="rId7"/>
    <p:sldId id="267" r:id="rId8"/>
    <p:sldId id="262" r:id="rId9"/>
    <p:sldId id="268" r:id="rId10"/>
    <p:sldId id="26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F86DF-EAA5-4A07-BFCB-A2AEF0CCDB66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BDA5-B86A-4B3C-AECE-CFC738792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0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32226"/>
            <a:ext cx="38401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65313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А. С. Пушкин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1799-1837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432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Духовной жаждою томим,</a:t>
            </a:r>
          </a:p>
          <a:p>
            <a:r>
              <a:rPr lang="ru-RU" sz="2400" b="1" dirty="0"/>
              <a:t>В пустыне мрачной я влачился,</a:t>
            </a:r>
          </a:p>
          <a:p>
            <a:r>
              <a:rPr lang="ru-RU" sz="2400" b="1" dirty="0"/>
              <a:t>И шестикрылый серафим</a:t>
            </a:r>
          </a:p>
          <a:p>
            <a:r>
              <a:rPr lang="ru-RU" sz="2400" b="1" dirty="0"/>
              <a:t>На перепутье мне явился</a:t>
            </a:r>
            <a:r>
              <a:rPr lang="ru-RU" sz="2400" b="1" dirty="0" smtClean="0"/>
              <a:t>.</a:t>
            </a:r>
          </a:p>
          <a:p>
            <a:r>
              <a:rPr lang="ru-RU" sz="2400" b="1" i="1" dirty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</a:rPr>
              <a:t>                                    «Пророк»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382272"/>
            <a:ext cx="4762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145" y="908720"/>
            <a:ext cx="6480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Домашнее задание:</a:t>
            </a:r>
          </a:p>
          <a:p>
            <a:endParaRPr lang="ru-RU" sz="2000" b="1" dirty="0" smtClean="0"/>
          </a:p>
          <a:p>
            <a:r>
              <a:rPr lang="ru-RU" sz="2400" dirty="0" smtClean="0"/>
              <a:t>Напишите сочинение-миниатюру на тему</a:t>
            </a:r>
          </a:p>
          <a:p>
            <a:r>
              <a:rPr lang="ru-RU" sz="2400" dirty="0" smtClean="0"/>
              <a:t> «Мой Пушкин», используя сложносочиненные предложения. Выучите наизусть стихотворения: </a:t>
            </a:r>
          </a:p>
          <a:p>
            <a:r>
              <a:rPr lang="ru-RU" sz="2400" dirty="0" smtClean="0"/>
              <a:t>«Пророк», «Я помню чудное мгновенье»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07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7768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А. 4  Укажите ошибочное суждение.</a:t>
            </a:r>
          </a:p>
          <a:p>
            <a:endParaRPr lang="ru-RU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1) В слове </a:t>
            </a:r>
            <a:r>
              <a:rPr lang="ru-RU" sz="2400" b="1" dirty="0" smtClean="0">
                <a:solidFill>
                  <a:srgbClr val="FFFF00"/>
                </a:solidFill>
              </a:rPr>
              <a:t>ТЕМА </a:t>
            </a:r>
            <a:r>
              <a:rPr lang="ru-RU" sz="2400" b="1" dirty="0" smtClean="0"/>
              <a:t>- количество букв и звуков совпадает.</a:t>
            </a:r>
          </a:p>
          <a:p>
            <a:r>
              <a:rPr lang="ru-RU" sz="2400" b="1" dirty="0" smtClean="0"/>
              <a:t> 2) В слове </a:t>
            </a:r>
            <a:r>
              <a:rPr lang="ru-RU" sz="2400" b="1" dirty="0" smtClean="0">
                <a:solidFill>
                  <a:srgbClr val="FFFF00"/>
                </a:solidFill>
              </a:rPr>
              <a:t>ЦЕЛЬ</a:t>
            </a:r>
            <a:r>
              <a:rPr lang="ru-RU" sz="2400" b="1" dirty="0" smtClean="0"/>
              <a:t> – мягкий знак обозначает мягкость предыдущего   согласного.</a:t>
            </a:r>
          </a:p>
          <a:p>
            <a:r>
              <a:rPr lang="ru-RU" sz="2400" b="1" dirty="0" smtClean="0"/>
              <a:t>3) В слове </a:t>
            </a:r>
            <a:r>
              <a:rPr lang="ru-RU" sz="2400" b="1" dirty="0" smtClean="0">
                <a:solidFill>
                  <a:srgbClr val="FFFF00"/>
                </a:solidFill>
              </a:rPr>
              <a:t>НАШЕГО</a:t>
            </a:r>
            <a:r>
              <a:rPr lang="ru-RU" sz="2400" b="1" dirty="0" smtClean="0"/>
              <a:t> – последний согласный звонкий.</a:t>
            </a:r>
          </a:p>
          <a:p>
            <a:r>
              <a:rPr lang="ru-RU" sz="2400" b="1" dirty="0" smtClean="0"/>
              <a:t>4) В слове </a:t>
            </a:r>
            <a:r>
              <a:rPr lang="ru-RU" sz="2400" b="1" dirty="0" smtClean="0">
                <a:solidFill>
                  <a:srgbClr val="FFFF00"/>
                </a:solidFill>
              </a:rPr>
              <a:t>УРОКА</a:t>
            </a:r>
            <a:r>
              <a:rPr lang="ru-RU" sz="2400" b="1" dirty="0" smtClean="0"/>
              <a:t> – все согласные парные.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375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41661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6.  Укажите количество грамматических основ в предложении.</a:t>
            </a:r>
          </a:p>
          <a:p>
            <a:r>
              <a:rPr lang="ru-RU" dirty="0"/>
              <a:t> </a:t>
            </a:r>
            <a:r>
              <a:rPr lang="ru-RU" sz="2400" dirty="0"/>
              <a:t>Но лишь божественный глагол</a:t>
            </a:r>
          </a:p>
          <a:p>
            <a:r>
              <a:rPr lang="ru-RU" sz="2400" dirty="0" smtClean="0"/>
              <a:t> До </a:t>
            </a:r>
            <a:r>
              <a:rPr lang="ru-RU" sz="2400" dirty="0"/>
              <a:t>слуха чуткого коснется,</a:t>
            </a:r>
          </a:p>
          <a:p>
            <a:r>
              <a:rPr lang="ru-RU" sz="2400" dirty="0" smtClean="0"/>
              <a:t> Душа </a:t>
            </a:r>
            <a:r>
              <a:rPr lang="ru-RU" sz="2400" dirty="0"/>
              <a:t>поэта встрепенется,</a:t>
            </a:r>
          </a:p>
          <a:p>
            <a:r>
              <a:rPr lang="ru-RU" sz="2400" dirty="0" smtClean="0"/>
              <a:t> Как </a:t>
            </a:r>
            <a:r>
              <a:rPr lang="ru-RU" sz="2400" dirty="0"/>
              <a:t>пробудившийся орел</a:t>
            </a:r>
            <a:r>
              <a:rPr lang="ru-RU" sz="2400" dirty="0" smtClean="0"/>
              <a:t>.                 «Поэт»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9295" y="2951763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7. В приведенном ниже предложении пронумерованы все запятые. Выпишите цифру(ы), обозначающую(</a:t>
            </a:r>
            <a:r>
              <a:rPr lang="ru-RU" b="1" dirty="0" err="1" smtClean="0">
                <a:solidFill>
                  <a:srgbClr val="FFFF00"/>
                </a:solidFill>
              </a:rPr>
              <a:t>ие</a:t>
            </a:r>
            <a:r>
              <a:rPr lang="ru-RU" b="1" dirty="0" smtClean="0">
                <a:solidFill>
                  <a:srgbClr val="FFFF00"/>
                </a:solidFill>
              </a:rPr>
              <a:t>) запятые между частями сложного предложения, связанными </a:t>
            </a:r>
            <a:r>
              <a:rPr lang="ru-RU" b="1" dirty="0" smtClean="0"/>
              <a:t>сочинительной связью.</a:t>
            </a:r>
          </a:p>
          <a:p>
            <a:endParaRPr lang="ru-RU" b="1" dirty="0" smtClean="0"/>
          </a:p>
          <a:p>
            <a:r>
              <a:rPr lang="ru-RU" sz="2400" dirty="0"/>
              <a:t> И сердце бьется в упоенье</a:t>
            </a:r>
            <a:r>
              <a:rPr lang="ru-RU" sz="2400" dirty="0" smtClean="0"/>
              <a:t>,(1)</a:t>
            </a:r>
            <a:endParaRPr lang="ru-RU" sz="2400" dirty="0"/>
          </a:p>
          <a:p>
            <a:r>
              <a:rPr lang="ru-RU" sz="2400" dirty="0" smtClean="0"/>
              <a:t> И </a:t>
            </a:r>
            <a:r>
              <a:rPr lang="ru-RU" sz="2400" dirty="0"/>
              <a:t>для него воскресли вновь</a:t>
            </a:r>
          </a:p>
          <a:p>
            <a:r>
              <a:rPr lang="ru-RU" sz="2400" dirty="0" smtClean="0"/>
              <a:t> И </a:t>
            </a:r>
            <a:r>
              <a:rPr lang="ru-RU" sz="2400" dirty="0"/>
              <a:t>божество</a:t>
            </a:r>
            <a:r>
              <a:rPr lang="ru-RU" sz="2400" dirty="0" smtClean="0"/>
              <a:t>,(2) </a:t>
            </a:r>
            <a:r>
              <a:rPr lang="ru-RU" sz="2400" dirty="0"/>
              <a:t>и вдохновенье</a:t>
            </a:r>
            <a:r>
              <a:rPr lang="ru-RU" sz="2400" dirty="0" smtClean="0"/>
              <a:t>,(3)</a:t>
            </a:r>
            <a:endParaRPr lang="ru-RU" sz="2400" dirty="0"/>
          </a:p>
          <a:p>
            <a:r>
              <a:rPr lang="ru-RU" sz="2400" dirty="0" smtClean="0"/>
              <a:t> И </a:t>
            </a:r>
            <a:r>
              <a:rPr lang="ru-RU" sz="2400" dirty="0"/>
              <a:t>жизнь</a:t>
            </a:r>
            <a:r>
              <a:rPr lang="ru-RU" sz="2400" dirty="0" smtClean="0"/>
              <a:t>,(4) </a:t>
            </a:r>
            <a:r>
              <a:rPr lang="ru-RU" sz="2400" dirty="0"/>
              <a:t>и слезы</a:t>
            </a:r>
            <a:r>
              <a:rPr lang="ru-RU" sz="2400" dirty="0" smtClean="0"/>
              <a:t>,(5) </a:t>
            </a:r>
            <a:r>
              <a:rPr lang="ru-RU" sz="2400" dirty="0"/>
              <a:t>и любовь.</a:t>
            </a:r>
            <a:endParaRPr lang="ru-RU" b="1" dirty="0" smtClean="0"/>
          </a:p>
          <a:p>
            <a:r>
              <a:rPr lang="ru-RU" b="1" dirty="0" smtClean="0"/>
              <a:t>                                                                         </a:t>
            </a:r>
            <a:r>
              <a:rPr lang="ru-RU" sz="2400" dirty="0" smtClean="0"/>
              <a:t>«Я помню чудное мгновенье»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089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Сравните предложения.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FF00"/>
                </a:solidFill>
              </a:rPr>
              <a:t>Моих ушей коснулся он,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 их наполнил шум и звон…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                                                          «Пророк»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Восстал вселенный бич – и вскоре новой брани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Зарделась грозная заря.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</a:t>
            </a:r>
            <a:r>
              <a:rPr lang="ru-RU" sz="2400" i="1" dirty="0" smtClean="0">
                <a:solidFill>
                  <a:srgbClr val="FFFF00"/>
                </a:solidFill>
              </a:rPr>
              <a:t>«Воспоминания в Царском селе»</a:t>
            </a:r>
          </a:p>
        </p:txBody>
      </p:sp>
    </p:spTree>
    <p:extLst>
      <p:ext uri="{BB962C8B-B14F-4D97-AF65-F5344CB8AC3E}">
        <p14:creationId xmlns:p14="http://schemas.microsoft.com/office/powerpoint/2010/main" val="17885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8099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Тема: </a:t>
            </a:r>
          </a:p>
          <a:p>
            <a:pPr algn="ctr"/>
            <a:r>
              <a:rPr lang="ru-RU" sz="3200" b="1" dirty="0" smtClean="0"/>
              <a:t>Сложносочиненное предложение. </a:t>
            </a:r>
          </a:p>
          <a:p>
            <a:pPr algn="ctr"/>
            <a:r>
              <a:rPr lang="ru-RU" sz="3200" b="1" dirty="0" smtClean="0"/>
              <a:t>Знаки препинания в ССП.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780928"/>
            <a:ext cx="81714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Цели: </a:t>
            </a:r>
          </a:p>
          <a:p>
            <a:r>
              <a:rPr lang="ru-RU" dirty="0" smtClean="0"/>
              <a:t>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формирование навыков пунктуационной грамотности;</a:t>
            </a:r>
          </a:p>
          <a:p>
            <a:endParaRPr lang="ru-RU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подготовка к ГИА;</a:t>
            </a:r>
          </a:p>
          <a:p>
            <a:endParaRPr lang="ru-RU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привитие любви к родному языку, к чтению художественной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[          </a:t>
            </a:r>
            <a:r>
              <a:rPr lang="ru-RU" sz="2400" b="1" dirty="0" smtClean="0"/>
              <a:t> </a:t>
            </a:r>
            <a:r>
              <a:rPr lang="en-US" sz="2400" b="1" dirty="0" smtClean="0"/>
              <a:t> ]</a:t>
            </a:r>
            <a:r>
              <a:rPr lang="ru-RU" sz="2400" b="1" dirty="0" smtClean="0"/>
              <a:t>, и</a:t>
            </a:r>
            <a:r>
              <a:rPr lang="en-US" sz="2400" b="1" dirty="0" smtClean="0"/>
              <a:t>  [            ]</a:t>
            </a:r>
            <a:r>
              <a:rPr lang="ru-RU" sz="2400" b="1" dirty="0" smtClean="0"/>
              <a:t>    </a:t>
            </a:r>
            <a:r>
              <a:rPr lang="ru-RU" sz="2400" b="1" i="1" dirty="0" smtClean="0">
                <a:solidFill>
                  <a:srgbClr val="FFFF00"/>
                </a:solidFill>
              </a:rPr>
              <a:t>С младенчества дух песен в нас горел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                                             И дивное волненье мы познали…  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7267" y="500378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[             ]  - и [              ]   </a:t>
            </a:r>
            <a:r>
              <a:rPr lang="ru-RU" sz="2400" b="1" i="1" dirty="0">
                <a:solidFill>
                  <a:srgbClr val="FFFF00"/>
                </a:solidFill>
              </a:rPr>
              <a:t>Вошел </a:t>
            </a:r>
            <a:r>
              <a:rPr lang="ru-RU" sz="2400" b="1" i="1" dirty="0"/>
              <a:t>–</a:t>
            </a:r>
            <a:r>
              <a:rPr lang="ru-RU" sz="2400" b="1" i="1" dirty="0">
                <a:solidFill>
                  <a:srgbClr val="FFFF00"/>
                </a:solidFill>
              </a:rPr>
              <a:t> и пробка в потолок</a:t>
            </a:r>
            <a:r>
              <a:rPr lang="ru-RU" sz="2400" b="1" i="1" dirty="0" smtClean="0">
                <a:solidFill>
                  <a:srgbClr val="FFFF00"/>
                </a:solidFill>
              </a:rPr>
              <a:t>.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015" y="2735059"/>
            <a:ext cx="8242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[             ]; </a:t>
            </a:r>
            <a:r>
              <a:rPr lang="ru-RU" sz="2400" b="1" dirty="0" smtClean="0"/>
              <a:t>но  </a:t>
            </a:r>
            <a:r>
              <a:rPr lang="ru-RU" sz="2400" b="1" dirty="0"/>
              <a:t>[    ,       ,   ] </a:t>
            </a:r>
            <a:r>
              <a:rPr lang="ru-RU" sz="2400" b="1" dirty="0" smtClean="0"/>
              <a:t>    </a:t>
            </a:r>
            <a:r>
              <a:rPr lang="ru-RU" sz="2400" b="1" i="1" dirty="0" smtClean="0">
                <a:solidFill>
                  <a:srgbClr val="FFFF00"/>
                </a:solidFill>
              </a:rPr>
              <a:t>Его </a:t>
            </a:r>
            <a:r>
              <a:rPr lang="ru-RU" sz="2400" b="1" i="1" dirty="0">
                <a:solidFill>
                  <a:srgbClr val="FFFF00"/>
                </a:solidFill>
              </a:rPr>
              <a:t>пример другим наука</a:t>
            </a:r>
            <a:r>
              <a:rPr lang="ru-RU" sz="2400" b="1" i="1" dirty="0"/>
              <a:t>;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                                              Но</a:t>
            </a:r>
            <a:r>
              <a:rPr lang="ru-RU" sz="2400" b="1" i="1" dirty="0">
                <a:solidFill>
                  <a:srgbClr val="FFFF00"/>
                </a:solidFill>
              </a:rPr>
              <a:t>, боже мой, какая скука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                                              С </a:t>
            </a:r>
            <a:r>
              <a:rPr lang="ru-RU" sz="2400" b="1" i="1" dirty="0">
                <a:solidFill>
                  <a:srgbClr val="FFFF00"/>
                </a:solidFill>
              </a:rPr>
              <a:t>больным сидеть и день и ночь,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                                              Не </a:t>
            </a:r>
            <a:r>
              <a:rPr lang="ru-RU" sz="2400" b="1" i="1" dirty="0">
                <a:solidFill>
                  <a:srgbClr val="FFFF00"/>
                </a:solidFill>
              </a:rPr>
              <a:t>отходя ни шагу прочь!  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334"/>
              </p:ext>
            </p:extLst>
          </p:nvPr>
        </p:nvGraphicFramePr>
        <p:xfrm>
          <a:off x="251520" y="831841"/>
          <a:ext cx="8424936" cy="4813317"/>
        </p:xfrm>
        <a:graphic>
          <a:graphicData uri="http://schemas.openxmlformats.org/drawingml/2006/table">
            <a:tbl>
              <a:tblPr firstRow="1" firstCol="1" bandRow="1"/>
              <a:tblGrid>
                <a:gridCol w="4392488"/>
                <a:gridCol w="4032448"/>
              </a:tblGrid>
              <a:tr h="39497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b="1" kern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</a:t>
                      </a:r>
                      <a:r>
                        <a:rPr lang="ru-RU" sz="2400" b="1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предложений</a:t>
                      </a:r>
                      <a:endParaRPr lang="ru-RU" sz="24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b="1" kern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Продолжение предложений</a:t>
                      </a:r>
                      <a:endParaRPr lang="ru-RU" sz="24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93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1.С колесницы пал </a:t>
                      </a:r>
                      <a:r>
                        <a:rPr lang="ru-RU" sz="2400" kern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Дадон</a:t>
                      </a:r>
                      <a:r>
                        <a:rPr lang="ru-RU" sz="24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охнул раз…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Но пусть она вас больше не тревожит;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не хочу печалить вас ничем.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ru-RU" sz="24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57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Блеснет заутра луч денницы…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…(и) умер он.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57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kern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Я вас любил: любовь еще, быть может,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kern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душе моей угасла не совсем…</a:t>
                      </a:r>
                      <a:endParaRPr lang="ru-RU" sz="24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…(и) заиграет яркий день.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71638" y="3009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Перед вами афоризмы А.С. Пушкина. </a:t>
            </a:r>
            <a:r>
              <a:rPr lang="ru-RU" dirty="0" smtClean="0"/>
              <a:t>Соотнесите </a:t>
            </a:r>
            <a:r>
              <a:rPr lang="ru-RU" dirty="0"/>
              <a:t>номера предложений с номерами схем.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29298"/>
              </p:ext>
            </p:extLst>
          </p:nvPr>
        </p:nvGraphicFramePr>
        <p:xfrm>
          <a:off x="683568" y="1001867"/>
          <a:ext cx="7992888" cy="5859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619"/>
                <a:gridCol w="3338269"/>
              </a:tblGrid>
              <a:tr h="860981"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1)На свете счастья нет, но есть покой и воля. 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>
                          <a:effectLst/>
                        </a:rPr>
                        <a:t>1)[ - =    ], а [ =  -    ].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981"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2)Все женщины прелестны, а красоту им придает любовь мужчин. 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2)[ </a:t>
                      </a:r>
                      <a:r>
                        <a:rPr lang="ru-RU" sz="1800" kern="800" dirty="0" smtClean="0">
                          <a:effectLst/>
                        </a:rPr>
                        <a:t>-            ,           </a:t>
                      </a:r>
                      <a:r>
                        <a:rPr lang="ru-RU" sz="1800" kern="800" dirty="0">
                          <a:effectLst/>
                        </a:rPr>
                        <a:t>], и  [  -  ].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981"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3)Безответная любовь не унижает человека, а возвышает его. 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3)</a:t>
                      </a:r>
                      <a:r>
                        <a:rPr lang="en-US" sz="1800" kern="800" dirty="0">
                          <a:effectLst/>
                        </a:rPr>
                        <a:t>[ </a:t>
                      </a:r>
                      <a:r>
                        <a:rPr lang="ru-RU" sz="1800" kern="800" dirty="0" smtClean="0">
                          <a:effectLst/>
                        </a:rPr>
                        <a:t>                </a:t>
                      </a:r>
                      <a:r>
                        <a:rPr lang="ru-RU" sz="1800" kern="800" dirty="0">
                          <a:effectLst/>
                        </a:rPr>
                        <a:t>и </a:t>
                      </a:r>
                      <a:r>
                        <a:rPr lang="ru-RU" sz="1800" kern="800" dirty="0" smtClean="0">
                          <a:effectLst/>
                        </a:rPr>
                        <a:t>              </a:t>
                      </a:r>
                      <a:r>
                        <a:rPr lang="ru-RU" sz="1800" kern="800" dirty="0">
                          <a:effectLst/>
                        </a:rPr>
                        <a:t>-  =  </a:t>
                      </a:r>
                      <a:r>
                        <a:rPr lang="en-US" sz="1800" kern="800" dirty="0">
                          <a:effectLst/>
                        </a:rPr>
                        <a:t>]</a:t>
                      </a:r>
                      <a:r>
                        <a:rPr lang="ru-RU" sz="1800" kern="800" dirty="0">
                          <a:effectLst/>
                        </a:rPr>
                        <a:t>.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7974"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4)Я памятник себе воздвиг нерукотворный,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К нему не зарастет народная тропа. 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4)</a:t>
                      </a:r>
                      <a:r>
                        <a:rPr lang="en-US" sz="1800" kern="800" dirty="0">
                          <a:effectLst/>
                        </a:rPr>
                        <a:t>[ </a:t>
                      </a:r>
                      <a:r>
                        <a:rPr lang="ru-RU" sz="1800" kern="800" dirty="0">
                          <a:effectLst/>
                        </a:rPr>
                        <a:t>-   </a:t>
                      </a:r>
                      <a:r>
                        <a:rPr lang="ru-RU" sz="1800" kern="800" dirty="0" smtClean="0">
                          <a:effectLst/>
                        </a:rPr>
                        <a:t>             </a:t>
                      </a:r>
                      <a:r>
                        <a:rPr lang="ru-RU" sz="1800" kern="800" dirty="0">
                          <a:effectLst/>
                        </a:rPr>
                        <a:t>, </a:t>
                      </a:r>
                      <a:r>
                        <a:rPr lang="ru-RU" sz="1800" kern="800" dirty="0" smtClean="0">
                          <a:effectLst/>
                        </a:rPr>
                        <a:t>а              </a:t>
                      </a:r>
                      <a:r>
                        <a:rPr lang="en-US" sz="1800" kern="800" dirty="0">
                          <a:effectLst/>
                        </a:rPr>
                        <a:t>]</a:t>
                      </a:r>
                      <a:r>
                        <a:rPr lang="ru-RU" sz="1800" kern="800" dirty="0">
                          <a:effectLst/>
                        </a:rPr>
                        <a:t>.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100"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>
                          <a:effectLst/>
                        </a:rPr>
                        <a:t>5)Всяк суетится, лжет за двух,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>
                          <a:effectLst/>
                        </a:rPr>
                        <a:t>И всюду меркантильный дух. 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5)[    =  ], но [  =  </a:t>
                      </a:r>
                      <a:r>
                        <a:rPr lang="ru-RU" sz="1800" kern="800" dirty="0" smtClean="0">
                          <a:effectLst/>
                        </a:rPr>
                        <a:t>        и          ]. 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987"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>
                          <a:effectLst/>
                        </a:rPr>
                        <a:t>6)Сказка - ложь, да в ней намек. 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>
                          <a:effectLst/>
                        </a:rPr>
                        <a:t> 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6)[    - =     </a:t>
                      </a:r>
                      <a:r>
                        <a:rPr lang="ru-RU" sz="1800" kern="800" dirty="0" smtClean="0">
                          <a:effectLst/>
                        </a:rPr>
                        <a:t>] , </a:t>
                      </a:r>
                      <a:r>
                        <a:rPr lang="ru-RU" sz="1800" kern="800" dirty="0">
                          <a:effectLst/>
                        </a:rPr>
                        <a:t>[    = -   ]. 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30"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>
                          <a:effectLst/>
                        </a:rPr>
                        <a:t>7)Гений и </a:t>
                      </a:r>
                      <a:r>
                        <a:rPr lang="ru-RU" sz="1800" kern="800" smtClean="0">
                          <a:effectLst/>
                        </a:rPr>
                        <a:t>злодейство -</a:t>
                      </a:r>
                      <a:endParaRPr lang="ru-RU" sz="1800" kern="800">
                        <a:effectLst/>
                      </a:endParaRP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Две вещи несовместные...</a:t>
                      </a:r>
                    </a:p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6225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7)[ -     =  </a:t>
                      </a:r>
                      <a:r>
                        <a:rPr lang="ru-RU" sz="1800" kern="800" dirty="0" smtClean="0">
                          <a:effectLst/>
                        </a:rPr>
                        <a:t>]  ,  да  </a:t>
                      </a:r>
                      <a:r>
                        <a:rPr lang="ru-RU" sz="1800" kern="800" dirty="0">
                          <a:effectLst/>
                        </a:rPr>
                        <a:t>[ -     ].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48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359" y="4821598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87" y="4797152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Рисунок 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277389" y="3707966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Рисунок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883" y="3715891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Рисунок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671" y="2809912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013" y="281231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968" y="198884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849" y="198884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1153</TotalTime>
  <Words>583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П8-21</dc:creator>
  <cp:lastModifiedBy>П8-21</cp:lastModifiedBy>
  <cp:revision>47</cp:revision>
  <dcterms:created xsi:type="dcterms:W3CDTF">2012-10-20T04:23:42Z</dcterms:created>
  <dcterms:modified xsi:type="dcterms:W3CDTF">2013-08-15T10:37:49Z</dcterms:modified>
</cp:coreProperties>
</file>