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6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D8B1-EA75-41CA-94E8-280442E5173A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035E-A4F5-4D20-8F3D-554890A369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D8B1-EA75-41CA-94E8-280442E5173A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035E-A4F5-4D20-8F3D-554890A369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D8B1-EA75-41CA-94E8-280442E5173A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035E-A4F5-4D20-8F3D-554890A369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D8B1-EA75-41CA-94E8-280442E5173A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035E-A4F5-4D20-8F3D-554890A369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D8B1-EA75-41CA-94E8-280442E5173A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035E-A4F5-4D20-8F3D-554890A369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D8B1-EA75-41CA-94E8-280442E5173A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035E-A4F5-4D20-8F3D-554890A369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D8B1-EA75-41CA-94E8-280442E5173A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035E-A4F5-4D20-8F3D-554890A369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D8B1-EA75-41CA-94E8-280442E5173A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035E-A4F5-4D20-8F3D-554890A369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D8B1-EA75-41CA-94E8-280442E5173A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035E-A4F5-4D20-8F3D-554890A369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D8B1-EA75-41CA-94E8-280442E5173A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035E-A4F5-4D20-8F3D-554890A369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D8B1-EA75-41CA-94E8-280442E5173A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035E-A4F5-4D20-8F3D-554890A369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1D8B1-EA75-41CA-94E8-280442E5173A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C035E-A4F5-4D20-8F3D-554890A369E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060848"/>
            <a:ext cx="8151371" cy="186100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8000" b="1" dirty="0" smtClean="0">
                <a:solidFill>
                  <a:srgbClr val="7030A0"/>
                </a:solidFill>
                <a:latin typeface="Comic Sans MS" pitchFamily="66" charset="0"/>
              </a:rPr>
              <a:t>Типы речи</a:t>
            </a:r>
            <a:endParaRPr lang="ru-RU" sz="8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404664"/>
            <a:ext cx="76328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7030A0"/>
                </a:solidFill>
              </a:rPr>
              <a:t>1.</a:t>
            </a:r>
            <a:r>
              <a:rPr lang="ru-RU" sz="2000" b="1" dirty="0" smtClean="0">
                <a:solidFill>
                  <a:srgbClr val="7030A0"/>
                </a:solidFill>
              </a:rPr>
              <a:t>      </a:t>
            </a:r>
            <a:r>
              <a:rPr lang="ru-RU" sz="2000" b="1" i="1" dirty="0" smtClean="0">
                <a:solidFill>
                  <a:srgbClr val="7030A0"/>
                </a:solidFill>
              </a:rPr>
              <a:t>Сколько всего на свете языков – никто не знает. </a:t>
            </a:r>
          </a:p>
          <a:p>
            <a:r>
              <a:rPr lang="ru-RU" sz="2000" b="1" i="1" dirty="0" smtClean="0">
                <a:solidFill>
                  <a:srgbClr val="7030A0"/>
                </a:solidFill>
              </a:rPr>
              <a:t>Называют и 2000, и 3000, и другие числа. Это и понятно. </a:t>
            </a:r>
          </a:p>
          <a:p>
            <a:r>
              <a:rPr lang="ru-RU" sz="2000" b="1" i="1" dirty="0" smtClean="0">
                <a:solidFill>
                  <a:srgbClr val="7030A0"/>
                </a:solidFill>
              </a:rPr>
              <a:t>Если языки Европы можно перечислить довольно точно, то учесть все  негритянские наречия Африки или языки индейцев Америки невозможно…</a:t>
            </a:r>
            <a:endParaRPr lang="ru-RU" sz="2000" b="1" i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2420888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      2.   Ходили мы как-то за грибами. Я набрала полную корзину и поставила ее под дерево. Только наклонилась, чтоб маслёнок срезать, глядь, а к моей корзине белка скачет! Подскочила, боровичок схватила – и шмыг на дерево!  Высоко-высоко забралась…</a:t>
            </a:r>
            <a:endParaRPr lang="ru-RU" sz="20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4509120"/>
            <a:ext cx="77048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FF0000"/>
                </a:solidFill>
              </a:rPr>
              <a:t>      </a:t>
            </a:r>
            <a:r>
              <a:rPr lang="ru-RU" sz="2000" b="1" i="1" dirty="0" smtClean="0">
                <a:solidFill>
                  <a:srgbClr val="FF0000"/>
                </a:solidFill>
              </a:rPr>
              <a:t>3.  Я открыл глаза. Белый и ровный  свет наполнял комнату.</a:t>
            </a:r>
          </a:p>
          <a:p>
            <a:r>
              <a:rPr lang="ru-RU" sz="2000" b="1" i="1" dirty="0" smtClean="0">
                <a:solidFill>
                  <a:srgbClr val="FF0000"/>
                </a:solidFill>
              </a:rPr>
              <a:t> Я встал и подошёл к окну – за стёклами всё было снежно и безмолвно.  В туманном небе на головокружительной высоте стояла одинокая луна, и вокруг неё переливался желтоватый круг…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84168" y="1772816"/>
            <a:ext cx="1776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Научный стиль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00192" y="3429000"/>
            <a:ext cx="2205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Разговорный стиль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23728" y="5949280"/>
            <a:ext cx="2694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Художественный стиль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548680"/>
            <a:ext cx="3057046" cy="735747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стилистика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2204864"/>
            <a:ext cx="1552913" cy="51935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сведения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635896" y="2276872"/>
            <a:ext cx="1998418" cy="51935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впечатления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804248" y="2276872"/>
            <a:ext cx="1363927" cy="51935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картина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331640" y="3212976"/>
            <a:ext cx="1307779" cy="715089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Научный</a:t>
            </a:r>
          </a:p>
          <a:p>
            <a:r>
              <a:rPr lang="ru-RU" dirty="0"/>
              <a:t>с</a:t>
            </a:r>
            <a:r>
              <a:rPr lang="ru-RU" dirty="0" smtClean="0"/>
              <a:t>тиль речи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851920" y="3212976"/>
            <a:ext cx="1616597" cy="715089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Разговорный</a:t>
            </a:r>
            <a:r>
              <a:rPr lang="ru-RU" dirty="0" smtClean="0"/>
              <a:t> </a:t>
            </a:r>
          </a:p>
          <a:p>
            <a:r>
              <a:rPr lang="ru-RU" dirty="0" smtClean="0"/>
              <a:t>  стиль речи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588224" y="3212976"/>
            <a:ext cx="2009700" cy="715089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Художественный </a:t>
            </a:r>
          </a:p>
          <a:p>
            <a:r>
              <a:rPr lang="ru-RU" dirty="0" smtClean="0"/>
              <a:t>      стиль речи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1907704" y="1268760"/>
            <a:ext cx="2016224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4" idx="0"/>
          </p:cNvCxnSpPr>
          <p:nvPr/>
        </p:nvCxnSpPr>
        <p:spPr>
          <a:xfrm flipH="1" flipV="1">
            <a:off x="4572000" y="1268760"/>
            <a:ext cx="63105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" idx="0"/>
            <a:endCxn id="2" idx="5"/>
          </p:cNvCxnSpPr>
          <p:nvPr/>
        </p:nvCxnSpPr>
        <p:spPr>
          <a:xfrm flipH="1" flipV="1">
            <a:off x="5453160" y="1176679"/>
            <a:ext cx="2033052" cy="11001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6" idx="0"/>
          </p:cNvCxnSpPr>
          <p:nvPr/>
        </p:nvCxnSpPr>
        <p:spPr>
          <a:xfrm flipH="1">
            <a:off x="1985530" y="2708920"/>
            <a:ext cx="138198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4" idx="4"/>
            <a:endCxn id="7" idx="0"/>
          </p:cNvCxnSpPr>
          <p:nvPr/>
        </p:nvCxnSpPr>
        <p:spPr>
          <a:xfrm>
            <a:off x="4635105" y="2796223"/>
            <a:ext cx="25114" cy="4167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5" idx="4"/>
            <a:endCxn id="8" idx="0"/>
          </p:cNvCxnSpPr>
          <p:nvPr/>
        </p:nvCxnSpPr>
        <p:spPr>
          <a:xfrm>
            <a:off x="7486212" y="2796223"/>
            <a:ext cx="106862" cy="4167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7864" y="260648"/>
            <a:ext cx="214994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Comic Sans MS" pitchFamily="66" charset="0"/>
              </a:rPr>
              <a:t>Типы речи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268760"/>
            <a:ext cx="5616624" cy="2681347"/>
          </a:xfrm>
          <a:prstGeom prst="snip2Diag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Редко в наших местах встретишь теперь коней. 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А встретишь – всегда обрадуешься. </a:t>
            </a:r>
          </a:p>
          <a:p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 Один раз вышел на поляну, и вдруг – кони. Остановился, смотрю. Кони тоже почувствовали человека, подняли головы, смотрят на меня. А когда я пошёл дальше – двинулись  неторопливо за мной. 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    Я заволновался: может, им в другую сторону, а они – за мной. 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   Я гордился. Я был теперь не простой человек, а с конями. 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   Потом они отстали. 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7824" y="3501008"/>
            <a:ext cx="1938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произошло?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28184" y="1124744"/>
            <a:ext cx="2500235" cy="4918115"/>
          </a:xfrm>
          <a:prstGeom prst="snip2Diag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     Я добрался однажды до  Воробьиного озера.      </a:t>
            </a:r>
          </a:p>
          <a:p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   Не слишком большое, но и не маленькое, лежало оно среди еловых лесов, а прямо посередине рассекали его воды три острова.    </a:t>
            </a: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Острова эти были похожи на узконосые корабли, которые плывут друг за другом, а парусами  у кораблей – березы.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4149080"/>
            <a:ext cx="5068094" cy="1579424"/>
          </a:xfrm>
          <a:prstGeom prst="snip2Diag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        Книги Юрия Коваля мы давно знаем и любим.</a:t>
            </a: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       Любим потому, что они пронизаны добротой к людям, ко всему живому. Любим потому, что они написаны  точным, образным и веселым языком.</a:t>
            </a:r>
          </a:p>
          <a:p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24328" y="5517232"/>
            <a:ext cx="898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Какое?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11760" y="5301208"/>
            <a:ext cx="1059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Почему?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692696"/>
            <a:ext cx="1700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повествование</a:t>
            </a:r>
            <a:endParaRPr lang="ru-RU" b="1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16216" y="548680"/>
            <a:ext cx="1140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описание</a:t>
            </a:r>
            <a:endParaRPr lang="ru-RU" b="1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79712" y="6093296"/>
            <a:ext cx="1527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Рассуждение</a:t>
            </a:r>
            <a:endParaRPr lang="ru-RU" b="1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476672"/>
            <a:ext cx="4598869" cy="108198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Типы речи</a:t>
            </a:r>
            <a:endParaRPr lang="ru-RU" sz="44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844824"/>
            <a:ext cx="3891073" cy="735747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повествование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3848" y="4509120"/>
            <a:ext cx="2631016" cy="735747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описание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8144" y="1772816"/>
            <a:ext cx="2969135" cy="64918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рассуждение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6" name="Рисунок 5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5301208"/>
            <a:ext cx="1350797" cy="101309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36296" y="2564904"/>
            <a:ext cx="6687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?</a:t>
            </a:r>
            <a:endParaRPr lang="ru-RU" sz="7200" dirty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026" name="Picture 2" descr="http://im4-tub-ru.yandex.net/i?id=172920567-3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636912"/>
            <a:ext cx="1224136" cy="887055"/>
          </a:xfrm>
          <a:prstGeom prst="rect">
            <a:avLst/>
          </a:prstGeom>
          <a:noFill/>
        </p:spPr>
      </p:pic>
      <p:pic>
        <p:nvPicPr>
          <p:cNvPr id="1028" name="Picture 4" descr="http://www.pichostingsite.com/user24/2009/01/08/gadkij-utenok/gadkij-uteno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636912"/>
            <a:ext cx="1192452" cy="864096"/>
          </a:xfrm>
          <a:prstGeom prst="rect">
            <a:avLst/>
          </a:prstGeom>
          <a:noFill/>
        </p:spPr>
      </p:pic>
      <p:pic>
        <p:nvPicPr>
          <p:cNvPr id="1030" name="Picture 6" descr="http://www.zhaba.ru/_pics/9ym092zt6cjpeov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2636912"/>
            <a:ext cx="1224135" cy="888011"/>
          </a:xfrm>
          <a:prstGeom prst="rect">
            <a:avLst/>
          </a:prstGeom>
          <a:noFill/>
        </p:spPr>
      </p:pic>
      <p:pic>
        <p:nvPicPr>
          <p:cNvPr id="1032" name="Picture 8" descr="http://detochki-doma.ru/wp-content/uploads/2012/04/Gadkiy-utenok-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5976" y="2636912"/>
            <a:ext cx="1152128" cy="86696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548680"/>
            <a:ext cx="3057046" cy="735747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стилистика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2204864"/>
            <a:ext cx="1552913" cy="51935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сведения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635896" y="2276872"/>
            <a:ext cx="1998418" cy="51935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впечатления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804248" y="2276872"/>
            <a:ext cx="1363927" cy="51935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картина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331640" y="3212976"/>
            <a:ext cx="1307779" cy="715089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Научный</a:t>
            </a:r>
          </a:p>
          <a:p>
            <a:r>
              <a:rPr lang="ru-RU" dirty="0"/>
              <a:t>с</a:t>
            </a:r>
            <a:r>
              <a:rPr lang="ru-RU" dirty="0" smtClean="0"/>
              <a:t>тиль речи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851920" y="3212976"/>
            <a:ext cx="1616597" cy="715089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Разговорный</a:t>
            </a:r>
            <a:r>
              <a:rPr lang="ru-RU" dirty="0" smtClean="0"/>
              <a:t> </a:t>
            </a:r>
          </a:p>
          <a:p>
            <a:r>
              <a:rPr lang="ru-RU" dirty="0" smtClean="0"/>
              <a:t>  стиль речи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588224" y="3212976"/>
            <a:ext cx="2009700" cy="715089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Художественный </a:t>
            </a:r>
          </a:p>
          <a:p>
            <a:r>
              <a:rPr lang="ru-RU" dirty="0" smtClean="0"/>
              <a:t>      стиль речи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1907704" y="1268760"/>
            <a:ext cx="2016224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4" idx="0"/>
          </p:cNvCxnSpPr>
          <p:nvPr/>
        </p:nvCxnSpPr>
        <p:spPr>
          <a:xfrm flipH="1" flipV="1">
            <a:off x="4572000" y="1268760"/>
            <a:ext cx="63105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" idx="0"/>
            <a:endCxn id="2" idx="5"/>
          </p:cNvCxnSpPr>
          <p:nvPr/>
        </p:nvCxnSpPr>
        <p:spPr>
          <a:xfrm flipH="1" flipV="1">
            <a:off x="5453160" y="1176679"/>
            <a:ext cx="2033052" cy="11001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6" idx="0"/>
          </p:cNvCxnSpPr>
          <p:nvPr/>
        </p:nvCxnSpPr>
        <p:spPr>
          <a:xfrm flipH="1">
            <a:off x="1985530" y="2708920"/>
            <a:ext cx="138198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4" idx="4"/>
            <a:endCxn id="7" idx="0"/>
          </p:cNvCxnSpPr>
          <p:nvPr/>
        </p:nvCxnSpPr>
        <p:spPr>
          <a:xfrm>
            <a:off x="4635105" y="2796223"/>
            <a:ext cx="25114" cy="4167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5" idx="4"/>
            <a:endCxn id="8" idx="0"/>
          </p:cNvCxnSpPr>
          <p:nvPr/>
        </p:nvCxnSpPr>
        <p:spPr>
          <a:xfrm>
            <a:off x="7486212" y="2796223"/>
            <a:ext cx="106862" cy="4167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635896" y="5013176"/>
            <a:ext cx="2035927" cy="51935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Типы речи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0" name="Полилиния 29"/>
          <p:cNvSpPr/>
          <p:nvPr/>
        </p:nvSpPr>
        <p:spPr>
          <a:xfrm>
            <a:off x="1035312" y="3982552"/>
            <a:ext cx="7543170" cy="785931"/>
          </a:xfrm>
          <a:custGeom>
            <a:avLst/>
            <a:gdLst>
              <a:gd name="connsiteX0" fmla="*/ 0 w 7543170"/>
              <a:gd name="connsiteY0" fmla="*/ 0 h 785931"/>
              <a:gd name="connsiteX1" fmla="*/ 3536688 w 7543170"/>
              <a:gd name="connsiteY1" fmla="*/ 778374 h 785931"/>
              <a:gd name="connsiteX2" fmla="*/ 7473898 w 7543170"/>
              <a:gd name="connsiteY2" fmla="*/ 45342 h 785931"/>
              <a:gd name="connsiteX3" fmla="*/ 7473898 w 7543170"/>
              <a:gd name="connsiteY3" fmla="*/ 45342 h 785931"/>
              <a:gd name="connsiteX4" fmla="*/ 7534354 w 7543170"/>
              <a:gd name="connsiteY4" fmla="*/ 52899 h 785931"/>
              <a:gd name="connsiteX5" fmla="*/ 7526797 w 7543170"/>
              <a:gd name="connsiteY5" fmla="*/ 22671 h 785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43170" h="785931">
                <a:moveTo>
                  <a:pt x="0" y="0"/>
                </a:moveTo>
                <a:cubicBezTo>
                  <a:pt x="1145519" y="385408"/>
                  <a:pt x="2291038" y="770817"/>
                  <a:pt x="3536688" y="778374"/>
                </a:cubicBezTo>
                <a:cubicBezTo>
                  <a:pt x="4782338" y="785931"/>
                  <a:pt x="7473898" y="45342"/>
                  <a:pt x="7473898" y="45342"/>
                </a:cubicBezTo>
                <a:lnTo>
                  <a:pt x="7473898" y="45342"/>
                </a:lnTo>
                <a:cubicBezTo>
                  <a:pt x="7483974" y="46602"/>
                  <a:pt x="7525538" y="56677"/>
                  <a:pt x="7534354" y="52899"/>
                </a:cubicBezTo>
                <a:cubicBezTo>
                  <a:pt x="7543170" y="49121"/>
                  <a:pt x="7534983" y="35896"/>
                  <a:pt x="7526797" y="22671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 стрелкой 31"/>
          <p:cNvCxnSpPr>
            <a:stCxn id="30" idx="1"/>
            <a:endCxn id="27" idx="0"/>
          </p:cNvCxnSpPr>
          <p:nvPr/>
        </p:nvCxnSpPr>
        <p:spPr>
          <a:xfrm>
            <a:off x="4572001" y="4760926"/>
            <a:ext cx="81859" cy="2522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39552" y="5445224"/>
            <a:ext cx="2601713" cy="51935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повествование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923928" y="6165304"/>
            <a:ext cx="1787973" cy="51935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описание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228184" y="5517232"/>
            <a:ext cx="2295152" cy="51935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рассуждение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37" name="Прямая со стрелкой 36"/>
          <p:cNvCxnSpPr>
            <a:stCxn id="34" idx="0"/>
          </p:cNvCxnSpPr>
          <p:nvPr/>
        </p:nvCxnSpPr>
        <p:spPr>
          <a:xfrm flipH="1" flipV="1">
            <a:off x="4788024" y="5517232"/>
            <a:ext cx="29891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35" idx="2"/>
          </p:cNvCxnSpPr>
          <p:nvPr/>
        </p:nvCxnSpPr>
        <p:spPr>
          <a:xfrm flipH="1" flipV="1">
            <a:off x="5580112" y="5373216"/>
            <a:ext cx="648072" cy="4036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33" idx="6"/>
          </p:cNvCxnSpPr>
          <p:nvPr/>
        </p:nvCxnSpPr>
        <p:spPr>
          <a:xfrm flipV="1">
            <a:off x="3141265" y="5373216"/>
            <a:ext cx="638647" cy="3316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27" grpId="0" animBg="1"/>
      <p:bldP spid="33" grpId="0" animBg="1"/>
      <p:bldP spid="34" grpId="0" animBg="1"/>
      <p:bldP spid="3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386</Words>
  <Application>Microsoft Office PowerPoint</Application>
  <PresentationFormat>Экран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30</cp:revision>
  <dcterms:created xsi:type="dcterms:W3CDTF">2012-11-18T05:24:52Z</dcterms:created>
  <dcterms:modified xsi:type="dcterms:W3CDTF">2012-11-18T11:00:14Z</dcterms:modified>
</cp:coreProperties>
</file>