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2E76BA-7F48-4BF7-B3FB-9EC7C7A512B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70A9B1-8E2C-4869-9B29-93B794069D9C}">
      <dgm:prSet phldrT="[Текст]"/>
      <dgm:spPr/>
      <dgm:t>
        <a:bodyPr/>
        <a:lstStyle/>
        <a:p>
          <a:r>
            <a:rPr lang="ru-RU" dirty="0" smtClean="0"/>
            <a:t>Наречие</a:t>
          </a:r>
          <a:endParaRPr lang="ru-RU" dirty="0"/>
        </a:p>
      </dgm:t>
    </dgm:pt>
    <dgm:pt modelId="{84EEEEEE-2A68-4667-ABE4-F30F11CCDA35}" type="parTrans" cxnId="{5413F4A2-E555-4B00-AA7B-8EA1162967F4}">
      <dgm:prSet/>
      <dgm:spPr/>
      <dgm:t>
        <a:bodyPr/>
        <a:lstStyle/>
        <a:p>
          <a:endParaRPr lang="ru-RU"/>
        </a:p>
      </dgm:t>
    </dgm:pt>
    <dgm:pt modelId="{DC8FAE69-424F-477F-87C0-C35356284DF5}" type="sibTrans" cxnId="{5413F4A2-E555-4B00-AA7B-8EA1162967F4}">
      <dgm:prSet/>
      <dgm:spPr/>
      <dgm:t>
        <a:bodyPr/>
        <a:lstStyle/>
        <a:p>
          <a:endParaRPr lang="ru-RU"/>
        </a:p>
      </dgm:t>
    </dgm:pt>
    <dgm:pt modelId="{187B2965-AFE9-4648-BFEA-927D5D930FBC}">
      <dgm:prSet phldrT="[Текст]"/>
      <dgm:spPr/>
      <dgm:t>
        <a:bodyPr/>
        <a:lstStyle/>
        <a:p>
          <a:r>
            <a:rPr lang="ru-RU" dirty="0" smtClean="0"/>
            <a:t>Признак признака</a:t>
          </a:r>
          <a:endParaRPr lang="ru-RU" dirty="0"/>
        </a:p>
      </dgm:t>
    </dgm:pt>
    <dgm:pt modelId="{4C564B81-D1E8-4D3D-949C-8E55D1EC88B5}" type="parTrans" cxnId="{764F38FE-A8D1-4A23-A17A-194F74401899}">
      <dgm:prSet/>
      <dgm:spPr/>
      <dgm:t>
        <a:bodyPr/>
        <a:lstStyle/>
        <a:p>
          <a:endParaRPr lang="ru-RU"/>
        </a:p>
      </dgm:t>
    </dgm:pt>
    <dgm:pt modelId="{B470FABB-FABF-4FF1-91E8-F02A279D17EB}" type="sibTrans" cxnId="{764F38FE-A8D1-4A23-A17A-194F74401899}">
      <dgm:prSet/>
      <dgm:spPr/>
      <dgm:t>
        <a:bodyPr/>
        <a:lstStyle/>
        <a:p>
          <a:endParaRPr lang="ru-RU"/>
        </a:p>
      </dgm:t>
    </dgm:pt>
    <dgm:pt modelId="{B1E56E68-BDB9-416A-AF2C-13D8EB8E0900}">
      <dgm:prSet/>
      <dgm:spPr/>
      <dgm:t>
        <a:bodyPr/>
        <a:lstStyle/>
        <a:p>
          <a:r>
            <a:rPr lang="ru-RU" dirty="0" smtClean="0"/>
            <a:t>Глагол (резко встать)</a:t>
          </a:r>
          <a:endParaRPr lang="ru-RU" dirty="0"/>
        </a:p>
      </dgm:t>
    </dgm:pt>
    <dgm:pt modelId="{3BB6CE6E-3069-4C5A-AC64-01F95F9B0A7B}" type="parTrans" cxnId="{C53167F7-689E-4422-9ECC-1065CFE9E0F6}">
      <dgm:prSet/>
      <dgm:spPr/>
      <dgm:t>
        <a:bodyPr/>
        <a:lstStyle/>
        <a:p>
          <a:endParaRPr lang="ru-RU"/>
        </a:p>
      </dgm:t>
    </dgm:pt>
    <dgm:pt modelId="{42EC18C5-3928-4EFB-85A2-A4E49E6D5008}" type="sibTrans" cxnId="{C53167F7-689E-4422-9ECC-1065CFE9E0F6}">
      <dgm:prSet/>
      <dgm:spPr/>
      <dgm:t>
        <a:bodyPr/>
        <a:lstStyle/>
        <a:p>
          <a:endParaRPr lang="ru-RU"/>
        </a:p>
      </dgm:t>
    </dgm:pt>
    <dgm:pt modelId="{E29A0125-344B-418E-A2FC-3300FB88CA67}">
      <dgm:prSet/>
      <dgm:spPr/>
      <dgm:t>
        <a:bodyPr/>
        <a:lstStyle/>
        <a:p>
          <a:r>
            <a:rPr lang="ru-RU" dirty="0" smtClean="0"/>
            <a:t>Прилагательное, наречие (довольно интересный, очень хорошо)</a:t>
          </a:r>
          <a:endParaRPr lang="ru-RU" dirty="0"/>
        </a:p>
      </dgm:t>
    </dgm:pt>
    <dgm:pt modelId="{1CD312DA-0ED5-4390-A8F6-E408A6839395}" type="parTrans" cxnId="{FF33438F-0786-4BD9-A9EF-B55794FC86BE}">
      <dgm:prSet/>
      <dgm:spPr/>
      <dgm:t>
        <a:bodyPr/>
        <a:lstStyle/>
        <a:p>
          <a:endParaRPr lang="ru-RU"/>
        </a:p>
      </dgm:t>
    </dgm:pt>
    <dgm:pt modelId="{2F38689E-AEFB-491A-BCC5-D17A74ABF418}" type="sibTrans" cxnId="{FF33438F-0786-4BD9-A9EF-B55794FC86BE}">
      <dgm:prSet/>
      <dgm:spPr/>
      <dgm:t>
        <a:bodyPr/>
        <a:lstStyle/>
        <a:p>
          <a:endParaRPr lang="ru-RU"/>
        </a:p>
      </dgm:t>
    </dgm:pt>
    <dgm:pt modelId="{62002CA5-57AE-41B5-8163-CB0143E9594B}">
      <dgm:prSet/>
      <dgm:spPr/>
      <dgm:t>
        <a:bodyPr/>
        <a:lstStyle/>
        <a:p>
          <a:r>
            <a:rPr lang="ru-RU" dirty="0" smtClean="0"/>
            <a:t>Существительное</a:t>
          </a:r>
        </a:p>
        <a:p>
          <a:r>
            <a:rPr lang="ru-RU" dirty="0" smtClean="0"/>
            <a:t>(яйцо вкрутую)</a:t>
          </a:r>
          <a:endParaRPr lang="ru-RU" dirty="0"/>
        </a:p>
      </dgm:t>
    </dgm:pt>
    <dgm:pt modelId="{33CE55AC-B28D-4E61-B3C7-3B65E073AD7B}" type="parTrans" cxnId="{D5BD8A61-C55D-4A76-9B23-F4CBEAA5F35C}">
      <dgm:prSet/>
      <dgm:spPr/>
      <dgm:t>
        <a:bodyPr/>
        <a:lstStyle/>
        <a:p>
          <a:endParaRPr lang="ru-RU"/>
        </a:p>
      </dgm:t>
    </dgm:pt>
    <dgm:pt modelId="{A633CBBE-54AC-4E19-89D4-0749C9672F06}" type="sibTrans" cxnId="{D5BD8A61-C55D-4A76-9B23-F4CBEAA5F35C}">
      <dgm:prSet/>
      <dgm:spPr/>
      <dgm:t>
        <a:bodyPr/>
        <a:lstStyle/>
        <a:p>
          <a:endParaRPr lang="ru-RU"/>
        </a:p>
      </dgm:t>
    </dgm:pt>
    <dgm:pt modelId="{AD47B384-BF67-4B20-9D66-71F116321C53}">
      <dgm:prSet phldrT="[Текст]"/>
      <dgm:spPr/>
      <dgm:t>
        <a:bodyPr/>
        <a:lstStyle/>
        <a:p>
          <a:r>
            <a:rPr lang="ru-RU" dirty="0" smtClean="0"/>
            <a:t>Признак предмета</a:t>
          </a:r>
          <a:endParaRPr lang="ru-RU" dirty="0"/>
        </a:p>
      </dgm:t>
    </dgm:pt>
    <dgm:pt modelId="{B5014296-DCCF-4DFB-A9A5-8FA97B421614}" type="sibTrans" cxnId="{0F2499F6-7D50-4F2B-8A0A-2275D79E6EF4}">
      <dgm:prSet/>
      <dgm:spPr/>
      <dgm:t>
        <a:bodyPr/>
        <a:lstStyle/>
        <a:p>
          <a:endParaRPr lang="ru-RU"/>
        </a:p>
      </dgm:t>
    </dgm:pt>
    <dgm:pt modelId="{580CCBC7-A445-4F7F-B9CC-46976EA67B8C}" type="parTrans" cxnId="{0F2499F6-7D50-4F2B-8A0A-2275D79E6EF4}">
      <dgm:prSet/>
      <dgm:spPr/>
      <dgm:t>
        <a:bodyPr/>
        <a:lstStyle/>
        <a:p>
          <a:endParaRPr lang="ru-RU"/>
        </a:p>
      </dgm:t>
    </dgm:pt>
    <dgm:pt modelId="{B960D9BE-1874-4614-BA04-AD6E5A46A3F6}">
      <dgm:prSet phldrT="[Текст]"/>
      <dgm:spPr/>
      <dgm:t>
        <a:bodyPr/>
        <a:lstStyle/>
        <a:p>
          <a:r>
            <a:rPr lang="ru-RU" dirty="0" smtClean="0"/>
            <a:t>Признак действия</a:t>
          </a:r>
          <a:endParaRPr lang="ru-RU" dirty="0"/>
        </a:p>
      </dgm:t>
    </dgm:pt>
    <dgm:pt modelId="{1933A3EA-6A94-487B-83E3-B5BC1D37FCDD}" type="sibTrans" cxnId="{A78D83C4-1C4B-4BFF-B43B-CE02AE82FD98}">
      <dgm:prSet/>
      <dgm:spPr/>
      <dgm:t>
        <a:bodyPr/>
        <a:lstStyle/>
        <a:p>
          <a:endParaRPr lang="ru-RU"/>
        </a:p>
      </dgm:t>
    </dgm:pt>
    <dgm:pt modelId="{7AFAABCD-CDCD-4883-93A5-FC3376CDBE7A}" type="parTrans" cxnId="{A78D83C4-1C4B-4BFF-B43B-CE02AE82FD98}">
      <dgm:prSet/>
      <dgm:spPr/>
      <dgm:t>
        <a:bodyPr/>
        <a:lstStyle/>
        <a:p>
          <a:endParaRPr lang="ru-RU"/>
        </a:p>
      </dgm:t>
    </dgm:pt>
    <dgm:pt modelId="{F40CDDEF-CD2B-49B4-AC31-E64D82748E11}" type="pres">
      <dgm:prSet presAssocID="{BE2E76BA-7F48-4BF7-B3FB-9EC7C7A512B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456C644-1E10-4F06-8A0A-C67A653967CF}" type="pres">
      <dgm:prSet presAssocID="{7870A9B1-8E2C-4869-9B29-93B794069D9C}" presName="hierRoot1" presStyleCnt="0">
        <dgm:presLayoutVars>
          <dgm:hierBranch val="init"/>
        </dgm:presLayoutVars>
      </dgm:prSet>
      <dgm:spPr/>
    </dgm:pt>
    <dgm:pt modelId="{C6021DFC-1055-428D-85D0-3CC733359920}" type="pres">
      <dgm:prSet presAssocID="{7870A9B1-8E2C-4869-9B29-93B794069D9C}" presName="rootComposite1" presStyleCnt="0"/>
      <dgm:spPr/>
    </dgm:pt>
    <dgm:pt modelId="{3319E340-6862-4564-B82D-85E473740FD9}" type="pres">
      <dgm:prSet presAssocID="{7870A9B1-8E2C-4869-9B29-93B794069D9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6AF710-2FE6-419A-9C9D-210EB2F28354}" type="pres">
      <dgm:prSet presAssocID="{7870A9B1-8E2C-4869-9B29-93B794069D9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071707E-3A84-4996-B02B-B1A2D53DB80A}" type="pres">
      <dgm:prSet presAssocID="{7870A9B1-8E2C-4869-9B29-93B794069D9C}" presName="hierChild2" presStyleCnt="0"/>
      <dgm:spPr/>
    </dgm:pt>
    <dgm:pt modelId="{EA5A6A7B-C2EC-4BBB-B9DF-DC6CB4C8FC91}" type="pres">
      <dgm:prSet presAssocID="{7AFAABCD-CDCD-4883-93A5-FC3376CDBE7A}" presName="Name37" presStyleLbl="parChTrans1D2" presStyleIdx="0" presStyleCnt="3"/>
      <dgm:spPr/>
      <dgm:t>
        <a:bodyPr/>
        <a:lstStyle/>
        <a:p>
          <a:endParaRPr lang="ru-RU"/>
        </a:p>
      </dgm:t>
    </dgm:pt>
    <dgm:pt modelId="{CF10471A-E81A-45D6-AA26-67C33D248E51}" type="pres">
      <dgm:prSet presAssocID="{B960D9BE-1874-4614-BA04-AD6E5A46A3F6}" presName="hierRoot2" presStyleCnt="0">
        <dgm:presLayoutVars>
          <dgm:hierBranch val="init"/>
        </dgm:presLayoutVars>
      </dgm:prSet>
      <dgm:spPr/>
    </dgm:pt>
    <dgm:pt modelId="{A3D5D5CA-FE07-4408-A6F5-2FD7B04E2F66}" type="pres">
      <dgm:prSet presAssocID="{B960D9BE-1874-4614-BA04-AD6E5A46A3F6}" presName="rootComposite" presStyleCnt="0"/>
      <dgm:spPr/>
    </dgm:pt>
    <dgm:pt modelId="{5F40B9D8-6157-49BB-B0E5-DE4DFA3BC87F}" type="pres">
      <dgm:prSet presAssocID="{B960D9BE-1874-4614-BA04-AD6E5A46A3F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B1C8908-8F69-4611-8DCE-29F6544561D4}" type="pres">
      <dgm:prSet presAssocID="{B960D9BE-1874-4614-BA04-AD6E5A46A3F6}" presName="rootConnector" presStyleLbl="node2" presStyleIdx="0" presStyleCnt="3"/>
      <dgm:spPr/>
      <dgm:t>
        <a:bodyPr/>
        <a:lstStyle/>
        <a:p>
          <a:endParaRPr lang="ru-RU"/>
        </a:p>
      </dgm:t>
    </dgm:pt>
    <dgm:pt modelId="{7720FB14-18BC-46DF-B4F7-5E2CF95807D8}" type="pres">
      <dgm:prSet presAssocID="{B960D9BE-1874-4614-BA04-AD6E5A46A3F6}" presName="hierChild4" presStyleCnt="0"/>
      <dgm:spPr/>
    </dgm:pt>
    <dgm:pt modelId="{4B5C81B9-9EA7-44AB-BE39-DA96FD8BE8AC}" type="pres">
      <dgm:prSet presAssocID="{3BB6CE6E-3069-4C5A-AC64-01F95F9B0A7B}" presName="Name37" presStyleLbl="parChTrans1D3" presStyleIdx="0" presStyleCnt="3"/>
      <dgm:spPr/>
      <dgm:t>
        <a:bodyPr/>
        <a:lstStyle/>
        <a:p>
          <a:endParaRPr lang="ru-RU"/>
        </a:p>
      </dgm:t>
    </dgm:pt>
    <dgm:pt modelId="{1AC3A46E-F4C1-4EC0-A7E6-FCB33BC0E00D}" type="pres">
      <dgm:prSet presAssocID="{B1E56E68-BDB9-416A-AF2C-13D8EB8E0900}" presName="hierRoot2" presStyleCnt="0">
        <dgm:presLayoutVars>
          <dgm:hierBranch val="init"/>
        </dgm:presLayoutVars>
      </dgm:prSet>
      <dgm:spPr/>
    </dgm:pt>
    <dgm:pt modelId="{1C84650B-BDDB-464F-9B34-41440649E1D9}" type="pres">
      <dgm:prSet presAssocID="{B1E56E68-BDB9-416A-AF2C-13D8EB8E0900}" presName="rootComposite" presStyleCnt="0"/>
      <dgm:spPr/>
    </dgm:pt>
    <dgm:pt modelId="{934980FD-8EE7-4601-8920-903FBD3BD4DF}" type="pres">
      <dgm:prSet presAssocID="{B1E56E68-BDB9-416A-AF2C-13D8EB8E0900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946759-43EC-43F9-8441-F2CB76B91CDD}" type="pres">
      <dgm:prSet presAssocID="{B1E56E68-BDB9-416A-AF2C-13D8EB8E0900}" presName="rootConnector" presStyleLbl="node3" presStyleIdx="0" presStyleCnt="3"/>
      <dgm:spPr/>
      <dgm:t>
        <a:bodyPr/>
        <a:lstStyle/>
        <a:p>
          <a:endParaRPr lang="ru-RU"/>
        </a:p>
      </dgm:t>
    </dgm:pt>
    <dgm:pt modelId="{C4E56A9E-472A-46A1-9351-175E13DBEEEF}" type="pres">
      <dgm:prSet presAssocID="{B1E56E68-BDB9-416A-AF2C-13D8EB8E0900}" presName="hierChild4" presStyleCnt="0"/>
      <dgm:spPr/>
    </dgm:pt>
    <dgm:pt modelId="{312E8B18-0EED-4540-A0AD-DABBFC5DCBF2}" type="pres">
      <dgm:prSet presAssocID="{B1E56E68-BDB9-416A-AF2C-13D8EB8E0900}" presName="hierChild5" presStyleCnt="0"/>
      <dgm:spPr/>
    </dgm:pt>
    <dgm:pt modelId="{BEE17722-BC70-49A9-910F-D48283225173}" type="pres">
      <dgm:prSet presAssocID="{B960D9BE-1874-4614-BA04-AD6E5A46A3F6}" presName="hierChild5" presStyleCnt="0"/>
      <dgm:spPr/>
    </dgm:pt>
    <dgm:pt modelId="{CBE8CF9B-B4B4-4C3A-B92A-B7D28A0B92DD}" type="pres">
      <dgm:prSet presAssocID="{4C564B81-D1E8-4D3D-949C-8E55D1EC88B5}" presName="Name37" presStyleLbl="parChTrans1D2" presStyleIdx="1" presStyleCnt="3"/>
      <dgm:spPr/>
      <dgm:t>
        <a:bodyPr/>
        <a:lstStyle/>
        <a:p>
          <a:endParaRPr lang="ru-RU"/>
        </a:p>
      </dgm:t>
    </dgm:pt>
    <dgm:pt modelId="{03AA5D12-670C-4A37-A94C-CE17215942D9}" type="pres">
      <dgm:prSet presAssocID="{187B2965-AFE9-4648-BFEA-927D5D930FBC}" presName="hierRoot2" presStyleCnt="0">
        <dgm:presLayoutVars>
          <dgm:hierBranch val="init"/>
        </dgm:presLayoutVars>
      </dgm:prSet>
      <dgm:spPr/>
    </dgm:pt>
    <dgm:pt modelId="{A1820FB1-BDB6-47EA-9E98-18B696DF92A6}" type="pres">
      <dgm:prSet presAssocID="{187B2965-AFE9-4648-BFEA-927D5D930FBC}" presName="rootComposite" presStyleCnt="0"/>
      <dgm:spPr/>
    </dgm:pt>
    <dgm:pt modelId="{5DB6E5D5-558D-4349-8DDB-733C4A72074F}" type="pres">
      <dgm:prSet presAssocID="{187B2965-AFE9-4648-BFEA-927D5D930FBC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45032F-7D40-4EF3-BA08-257DCF68D3D3}" type="pres">
      <dgm:prSet presAssocID="{187B2965-AFE9-4648-BFEA-927D5D930FBC}" presName="rootConnector" presStyleLbl="node2" presStyleIdx="1" presStyleCnt="3"/>
      <dgm:spPr/>
      <dgm:t>
        <a:bodyPr/>
        <a:lstStyle/>
        <a:p>
          <a:endParaRPr lang="ru-RU"/>
        </a:p>
      </dgm:t>
    </dgm:pt>
    <dgm:pt modelId="{D516CDC9-A106-4CFC-89FC-95A281B74354}" type="pres">
      <dgm:prSet presAssocID="{187B2965-AFE9-4648-BFEA-927D5D930FBC}" presName="hierChild4" presStyleCnt="0"/>
      <dgm:spPr/>
    </dgm:pt>
    <dgm:pt modelId="{812DE3E6-1922-4172-B2A4-AEFF8280E8D3}" type="pres">
      <dgm:prSet presAssocID="{1CD312DA-0ED5-4390-A8F6-E408A6839395}" presName="Name37" presStyleLbl="parChTrans1D3" presStyleIdx="1" presStyleCnt="3"/>
      <dgm:spPr/>
      <dgm:t>
        <a:bodyPr/>
        <a:lstStyle/>
        <a:p>
          <a:endParaRPr lang="ru-RU"/>
        </a:p>
      </dgm:t>
    </dgm:pt>
    <dgm:pt modelId="{935B204B-3A25-4AE7-958D-B285431262AD}" type="pres">
      <dgm:prSet presAssocID="{E29A0125-344B-418E-A2FC-3300FB88CA67}" presName="hierRoot2" presStyleCnt="0">
        <dgm:presLayoutVars>
          <dgm:hierBranch val="init"/>
        </dgm:presLayoutVars>
      </dgm:prSet>
      <dgm:spPr/>
    </dgm:pt>
    <dgm:pt modelId="{56703859-DCB5-4B16-99FB-34FC7653E7C5}" type="pres">
      <dgm:prSet presAssocID="{E29A0125-344B-418E-A2FC-3300FB88CA67}" presName="rootComposite" presStyleCnt="0"/>
      <dgm:spPr/>
    </dgm:pt>
    <dgm:pt modelId="{ED09F9DF-C079-43E0-806E-CAAF3D613038}" type="pres">
      <dgm:prSet presAssocID="{E29A0125-344B-418E-A2FC-3300FB88CA67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4B2CFFE-6B94-4664-89EF-C3FCC2245ED5}" type="pres">
      <dgm:prSet presAssocID="{E29A0125-344B-418E-A2FC-3300FB88CA67}" presName="rootConnector" presStyleLbl="node3" presStyleIdx="1" presStyleCnt="3"/>
      <dgm:spPr/>
      <dgm:t>
        <a:bodyPr/>
        <a:lstStyle/>
        <a:p>
          <a:endParaRPr lang="ru-RU"/>
        </a:p>
      </dgm:t>
    </dgm:pt>
    <dgm:pt modelId="{AA3BD1B3-A568-40BA-BE44-D592DCBA43DE}" type="pres">
      <dgm:prSet presAssocID="{E29A0125-344B-418E-A2FC-3300FB88CA67}" presName="hierChild4" presStyleCnt="0"/>
      <dgm:spPr/>
    </dgm:pt>
    <dgm:pt modelId="{81A93BCB-8FF0-48ED-A56B-17E6B26D2AFD}" type="pres">
      <dgm:prSet presAssocID="{E29A0125-344B-418E-A2FC-3300FB88CA67}" presName="hierChild5" presStyleCnt="0"/>
      <dgm:spPr/>
    </dgm:pt>
    <dgm:pt modelId="{2A59C6D9-E1E6-433A-9204-6D030B3D8E6B}" type="pres">
      <dgm:prSet presAssocID="{187B2965-AFE9-4648-BFEA-927D5D930FBC}" presName="hierChild5" presStyleCnt="0"/>
      <dgm:spPr/>
    </dgm:pt>
    <dgm:pt modelId="{E9B66101-0227-4C5D-B4AC-0589AC6C9912}" type="pres">
      <dgm:prSet presAssocID="{580CCBC7-A445-4F7F-B9CC-46976EA67B8C}" presName="Name37" presStyleLbl="parChTrans1D2" presStyleIdx="2" presStyleCnt="3"/>
      <dgm:spPr/>
      <dgm:t>
        <a:bodyPr/>
        <a:lstStyle/>
        <a:p>
          <a:endParaRPr lang="ru-RU"/>
        </a:p>
      </dgm:t>
    </dgm:pt>
    <dgm:pt modelId="{D6229170-B088-462F-BCE8-9721A7C05DE7}" type="pres">
      <dgm:prSet presAssocID="{AD47B384-BF67-4B20-9D66-71F116321C53}" presName="hierRoot2" presStyleCnt="0">
        <dgm:presLayoutVars>
          <dgm:hierBranch val="init"/>
        </dgm:presLayoutVars>
      </dgm:prSet>
      <dgm:spPr/>
    </dgm:pt>
    <dgm:pt modelId="{7BA4F790-3B9D-448A-8245-AB278DFE9AE6}" type="pres">
      <dgm:prSet presAssocID="{AD47B384-BF67-4B20-9D66-71F116321C53}" presName="rootComposite" presStyleCnt="0"/>
      <dgm:spPr/>
    </dgm:pt>
    <dgm:pt modelId="{E3A28EEA-CCBB-4A72-9CF9-3FFDE325B608}" type="pres">
      <dgm:prSet presAssocID="{AD47B384-BF67-4B20-9D66-71F116321C53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0C3880-9174-45BA-BB12-D55AFC8C19EF}" type="pres">
      <dgm:prSet presAssocID="{AD47B384-BF67-4B20-9D66-71F116321C53}" presName="rootConnector" presStyleLbl="node2" presStyleIdx="2" presStyleCnt="3"/>
      <dgm:spPr/>
      <dgm:t>
        <a:bodyPr/>
        <a:lstStyle/>
        <a:p>
          <a:endParaRPr lang="ru-RU"/>
        </a:p>
      </dgm:t>
    </dgm:pt>
    <dgm:pt modelId="{727E436F-03B7-4922-9274-BD63C61C448D}" type="pres">
      <dgm:prSet presAssocID="{AD47B384-BF67-4B20-9D66-71F116321C53}" presName="hierChild4" presStyleCnt="0"/>
      <dgm:spPr/>
    </dgm:pt>
    <dgm:pt modelId="{152B8BE6-AB16-4DED-929B-0742E970E2CB}" type="pres">
      <dgm:prSet presAssocID="{33CE55AC-B28D-4E61-B3C7-3B65E073AD7B}" presName="Name37" presStyleLbl="parChTrans1D3" presStyleIdx="2" presStyleCnt="3"/>
      <dgm:spPr/>
      <dgm:t>
        <a:bodyPr/>
        <a:lstStyle/>
        <a:p>
          <a:endParaRPr lang="ru-RU"/>
        </a:p>
      </dgm:t>
    </dgm:pt>
    <dgm:pt modelId="{92DAD1A3-E1F8-4B1E-B16E-9DDF6569864A}" type="pres">
      <dgm:prSet presAssocID="{62002CA5-57AE-41B5-8163-CB0143E9594B}" presName="hierRoot2" presStyleCnt="0">
        <dgm:presLayoutVars>
          <dgm:hierBranch val="init"/>
        </dgm:presLayoutVars>
      </dgm:prSet>
      <dgm:spPr/>
    </dgm:pt>
    <dgm:pt modelId="{80C22C11-49E6-48FA-8307-081837BFC0F0}" type="pres">
      <dgm:prSet presAssocID="{62002CA5-57AE-41B5-8163-CB0143E9594B}" presName="rootComposite" presStyleCnt="0"/>
      <dgm:spPr/>
    </dgm:pt>
    <dgm:pt modelId="{CD2B6B51-D65A-4CE6-B696-58E53D77D8AB}" type="pres">
      <dgm:prSet presAssocID="{62002CA5-57AE-41B5-8163-CB0143E9594B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6CD68E-1724-4E63-90AB-E0A0A3461376}" type="pres">
      <dgm:prSet presAssocID="{62002CA5-57AE-41B5-8163-CB0143E9594B}" presName="rootConnector" presStyleLbl="node3" presStyleIdx="2" presStyleCnt="3"/>
      <dgm:spPr/>
      <dgm:t>
        <a:bodyPr/>
        <a:lstStyle/>
        <a:p>
          <a:endParaRPr lang="ru-RU"/>
        </a:p>
      </dgm:t>
    </dgm:pt>
    <dgm:pt modelId="{9BF8B958-919C-4082-9136-D1AE6C29B3C7}" type="pres">
      <dgm:prSet presAssocID="{62002CA5-57AE-41B5-8163-CB0143E9594B}" presName="hierChild4" presStyleCnt="0"/>
      <dgm:spPr/>
    </dgm:pt>
    <dgm:pt modelId="{14B52198-32A8-4AA6-A684-AE080DF55F02}" type="pres">
      <dgm:prSet presAssocID="{62002CA5-57AE-41B5-8163-CB0143E9594B}" presName="hierChild5" presStyleCnt="0"/>
      <dgm:spPr/>
    </dgm:pt>
    <dgm:pt modelId="{B2841C90-0332-40BE-B17D-2C45194A3F29}" type="pres">
      <dgm:prSet presAssocID="{AD47B384-BF67-4B20-9D66-71F116321C53}" presName="hierChild5" presStyleCnt="0"/>
      <dgm:spPr/>
    </dgm:pt>
    <dgm:pt modelId="{8376CFBF-9773-4E33-B258-09C67E4D8C70}" type="pres">
      <dgm:prSet presAssocID="{7870A9B1-8E2C-4869-9B29-93B794069D9C}" presName="hierChild3" presStyleCnt="0"/>
      <dgm:spPr/>
    </dgm:pt>
  </dgm:ptLst>
  <dgm:cxnLst>
    <dgm:cxn modelId="{3E1BA46C-511D-42C2-872A-78245F06ACDF}" type="presOf" srcId="{187B2965-AFE9-4648-BFEA-927D5D930FBC}" destId="{5DB6E5D5-558D-4349-8DDB-733C4A72074F}" srcOrd="0" destOrd="0" presId="urn:microsoft.com/office/officeart/2005/8/layout/orgChart1"/>
    <dgm:cxn modelId="{0F2499F6-7D50-4F2B-8A0A-2275D79E6EF4}" srcId="{7870A9B1-8E2C-4869-9B29-93B794069D9C}" destId="{AD47B384-BF67-4B20-9D66-71F116321C53}" srcOrd="2" destOrd="0" parTransId="{580CCBC7-A445-4F7F-B9CC-46976EA67B8C}" sibTransId="{B5014296-DCCF-4DFB-A9A5-8FA97B421614}"/>
    <dgm:cxn modelId="{5413F4A2-E555-4B00-AA7B-8EA1162967F4}" srcId="{BE2E76BA-7F48-4BF7-B3FB-9EC7C7A512B0}" destId="{7870A9B1-8E2C-4869-9B29-93B794069D9C}" srcOrd="0" destOrd="0" parTransId="{84EEEEEE-2A68-4667-ABE4-F30F11CCDA35}" sibTransId="{DC8FAE69-424F-477F-87C0-C35356284DF5}"/>
    <dgm:cxn modelId="{459F3E75-F22B-42FF-968C-3322CE45A2D8}" type="presOf" srcId="{E29A0125-344B-418E-A2FC-3300FB88CA67}" destId="{ED09F9DF-C079-43E0-806E-CAAF3D613038}" srcOrd="0" destOrd="0" presId="urn:microsoft.com/office/officeart/2005/8/layout/orgChart1"/>
    <dgm:cxn modelId="{C65C6F9C-40D2-4201-A101-65B67BB38B6E}" type="presOf" srcId="{3BB6CE6E-3069-4C5A-AC64-01F95F9B0A7B}" destId="{4B5C81B9-9EA7-44AB-BE39-DA96FD8BE8AC}" srcOrd="0" destOrd="0" presId="urn:microsoft.com/office/officeart/2005/8/layout/orgChart1"/>
    <dgm:cxn modelId="{3164C365-5FB0-42C4-89AE-92EC5D4D8FD0}" type="presOf" srcId="{62002CA5-57AE-41B5-8163-CB0143E9594B}" destId="{CD2B6B51-D65A-4CE6-B696-58E53D77D8AB}" srcOrd="0" destOrd="0" presId="urn:microsoft.com/office/officeart/2005/8/layout/orgChart1"/>
    <dgm:cxn modelId="{764F38FE-A8D1-4A23-A17A-194F74401899}" srcId="{7870A9B1-8E2C-4869-9B29-93B794069D9C}" destId="{187B2965-AFE9-4648-BFEA-927D5D930FBC}" srcOrd="1" destOrd="0" parTransId="{4C564B81-D1E8-4D3D-949C-8E55D1EC88B5}" sibTransId="{B470FABB-FABF-4FF1-91E8-F02A279D17EB}"/>
    <dgm:cxn modelId="{FF33438F-0786-4BD9-A9EF-B55794FC86BE}" srcId="{187B2965-AFE9-4648-BFEA-927D5D930FBC}" destId="{E29A0125-344B-418E-A2FC-3300FB88CA67}" srcOrd="0" destOrd="0" parTransId="{1CD312DA-0ED5-4390-A8F6-E408A6839395}" sibTransId="{2F38689E-AEFB-491A-BCC5-D17A74ABF418}"/>
    <dgm:cxn modelId="{23945976-B02C-4A93-BD3E-7EE4BB57B33C}" type="presOf" srcId="{E29A0125-344B-418E-A2FC-3300FB88CA67}" destId="{24B2CFFE-6B94-4664-89EF-C3FCC2245ED5}" srcOrd="1" destOrd="0" presId="urn:microsoft.com/office/officeart/2005/8/layout/orgChart1"/>
    <dgm:cxn modelId="{61EA7E8C-C74E-4107-A747-7F8DD43C6085}" type="presOf" srcId="{AD47B384-BF67-4B20-9D66-71F116321C53}" destId="{E3A28EEA-CCBB-4A72-9CF9-3FFDE325B608}" srcOrd="0" destOrd="0" presId="urn:microsoft.com/office/officeart/2005/8/layout/orgChart1"/>
    <dgm:cxn modelId="{5E237344-0E1D-4837-8CC5-147E3A324211}" type="presOf" srcId="{B960D9BE-1874-4614-BA04-AD6E5A46A3F6}" destId="{AB1C8908-8F69-4611-8DCE-29F6544561D4}" srcOrd="1" destOrd="0" presId="urn:microsoft.com/office/officeart/2005/8/layout/orgChart1"/>
    <dgm:cxn modelId="{A78D83C4-1C4B-4BFF-B43B-CE02AE82FD98}" srcId="{7870A9B1-8E2C-4869-9B29-93B794069D9C}" destId="{B960D9BE-1874-4614-BA04-AD6E5A46A3F6}" srcOrd="0" destOrd="0" parTransId="{7AFAABCD-CDCD-4883-93A5-FC3376CDBE7A}" sibTransId="{1933A3EA-6A94-487B-83E3-B5BC1D37FCDD}"/>
    <dgm:cxn modelId="{3D64BB93-D33C-4107-9ACB-88466F4A8F12}" type="presOf" srcId="{1CD312DA-0ED5-4390-A8F6-E408A6839395}" destId="{812DE3E6-1922-4172-B2A4-AEFF8280E8D3}" srcOrd="0" destOrd="0" presId="urn:microsoft.com/office/officeart/2005/8/layout/orgChart1"/>
    <dgm:cxn modelId="{61E9D7D6-8641-453F-B614-8A03ABCC2F4E}" type="presOf" srcId="{B960D9BE-1874-4614-BA04-AD6E5A46A3F6}" destId="{5F40B9D8-6157-49BB-B0E5-DE4DFA3BC87F}" srcOrd="0" destOrd="0" presId="urn:microsoft.com/office/officeart/2005/8/layout/orgChart1"/>
    <dgm:cxn modelId="{D5BD8A61-C55D-4A76-9B23-F4CBEAA5F35C}" srcId="{AD47B384-BF67-4B20-9D66-71F116321C53}" destId="{62002CA5-57AE-41B5-8163-CB0143E9594B}" srcOrd="0" destOrd="0" parTransId="{33CE55AC-B28D-4E61-B3C7-3B65E073AD7B}" sibTransId="{A633CBBE-54AC-4E19-89D4-0749C9672F06}"/>
    <dgm:cxn modelId="{E47F33DA-7566-47DB-A2A1-9DE79940E2D3}" type="presOf" srcId="{BE2E76BA-7F48-4BF7-B3FB-9EC7C7A512B0}" destId="{F40CDDEF-CD2B-49B4-AC31-E64D82748E11}" srcOrd="0" destOrd="0" presId="urn:microsoft.com/office/officeart/2005/8/layout/orgChart1"/>
    <dgm:cxn modelId="{84C0F1FB-75D5-4C23-A1F3-3059CA89E837}" type="presOf" srcId="{7AFAABCD-CDCD-4883-93A5-FC3376CDBE7A}" destId="{EA5A6A7B-C2EC-4BBB-B9DF-DC6CB4C8FC91}" srcOrd="0" destOrd="0" presId="urn:microsoft.com/office/officeart/2005/8/layout/orgChart1"/>
    <dgm:cxn modelId="{5DFD465D-DC66-483B-B4AB-8506E1720921}" type="presOf" srcId="{187B2965-AFE9-4648-BFEA-927D5D930FBC}" destId="{2745032F-7D40-4EF3-BA08-257DCF68D3D3}" srcOrd="1" destOrd="0" presId="urn:microsoft.com/office/officeart/2005/8/layout/orgChart1"/>
    <dgm:cxn modelId="{062F60A8-EB25-41C7-8013-7B0EFF04EA17}" type="presOf" srcId="{33CE55AC-B28D-4E61-B3C7-3B65E073AD7B}" destId="{152B8BE6-AB16-4DED-929B-0742E970E2CB}" srcOrd="0" destOrd="0" presId="urn:microsoft.com/office/officeart/2005/8/layout/orgChart1"/>
    <dgm:cxn modelId="{C53167F7-689E-4422-9ECC-1065CFE9E0F6}" srcId="{B960D9BE-1874-4614-BA04-AD6E5A46A3F6}" destId="{B1E56E68-BDB9-416A-AF2C-13D8EB8E0900}" srcOrd="0" destOrd="0" parTransId="{3BB6CE6E-3069-4C5A-AC64-01F95F9B0A7B}" sibTransId="{42EC18C5-3928-4EFB-85A2-A4E49E6D5008}"/>
    <dgm:cxn modelId="{2BF95D2B-7D31-4B0B-B53F-B44C4B9AEBAF}" type="presOf" srcId="{B1E56E68-BDB9-416A-AF2C-13D8EB8E0900}" destId="{934980FD-8EE7-4601-8920-903FBD3BD4DF}" srcOrd="0" destOrd="0" presId="urn:microsoft.com/office/officeart/2005/8/layout/orgChart1"/>
    <dgm:cxn modelId="{9B45C99B-A060-4712-A59F-36BD92AC9DB2}" type="presOf" srcId="{580CCBC7-A445-4F7F-B9CC-46976EA67B8C}" destId="{E9B66101-0227-4C5D-B4AC-0589AC6C9912}" srcOrd="0" destOrd="0" presId="urn:microsoft.com/office/officeart/2005/8/layout/orgChart1"/>
    <dgm:cxn modelId="{FE7DE7C0-C18A-43AB-B5E6-9A081DBD86AE}" type="presOf" srcId="{4C564B81-D1E8-4D3D-949C-8E55D1EC88B5}" destId="{CBE8CF9B-B4B4-4C3A-B92A-B7D28A0B92DD}" srcOrd="0" destOrd="0" presId="urn:microsoft.com/office/officeart/2005/8/layout/orgChart1"/>
    <dgm:cxn modelId="{1B7D2BD5-1F03-4E72-A96F-0A98A0546663}" type="presOf" srcId="{7870A9B1-8E2C-4869-9B29-93B794069D9C}" destId="{3319E340-6862-4564-B82D-85E473740FD9}" srcOrd="0" destOrd="0" presId="urn:microsoft.com/office/officeart/2005/8/layout/orgChart1"/>
    <dgm:cxn modelId="{0D7662AB-2658-41E1-AAB4-D802635B32F5}" type="presOf" srcId="{B1E56E68-BDB9-416A-AF2C-13D8EB8E0900}" destId="{79946759-43EC-43F9-8441-F2CB76B91CDD}" srcOrd="1" destOrd="0" presId="urn:microsoft.com/office/officeart/2005/8/layout/orgChart1"/>
    <dgm:cxn modelId="{14A93F51-E202-4309-BC29-96C86E1E04B5}" type="presOf" srcId="{7870A9B1-8E2C-4869-9B29-93B794069D9C}" destId="{F96AF710-2FE6-419A-9C9D-210EB2F28354}" srcOrd="1" destOrd="0" presId="urn:microsoft.com/office/officeart/2005/8/layout/orgChart1"/>
    <dgm:cxn modelId="{339A7BC2-E1AB-4372-BED1-C08988875FAD}" type="presOf" srcId="{AD47B384-BF67-4B20-9D66-71F116321C53}" destId="{250C3880-9174-45BA-BB12-D55AFC8C19EF}" srcOrd="1" destOrd="0" presId="urn:microsoft.com/office/officeart/2005/8/layout/orgChart1"/>
    <dgm:cxn modelId="{E647CB16-FC12-472B-9DEB-D42777DDAE71}" type="presOf" srcId="{62002CA5-57AE-41B5-8163-CB0143E9594B}" destId="{F26CD68E-1724-4E63-90AB-E0A0A3461376}" srcOrd="1" destOrd="0" presId="urn:microsoft.com/office/officeart/2005/8/layout/orgChart1"/>
    <dgm:cxn modelId="{00BA4A75-B1DA-4148-8B78-718ACB66D766}" type="presParOf" srcId="{F40CDDEF-CD2B-49B4-AC31-E64D82748E11}" destId="{E456C644-1E10-4F06-8A0A-C67A653967CF}" srcOrd="0" destOrd="0" presId="urn:microsoft.com/office/officeart/2005/8/layout/orgChart1"/>
    <dgm:cxn modelId="{7887964B-1CAD-4C0E-96E0-527C7B6DB492}" type="presParOf" srcId="{E456C644-1E10-4F06-8A0A-C67A653967CF}" destId="{C6021DFC-1055-428D-85D0-3CC733359920}" srcOrd="0" destOrd="0" presId="urn:microsoft.com/office/officeart/2005/8/layout/orgChart1"/>
    <dgm:cxn modelId="{83AD3E0C-B90B-4B37-843C-B46C5EA05B48}" type="presParOf" srcId="{C6021DFC-1055-428D-85D0-3CC733359920}" destId="{3319E340-6862-4564-B82D-85E473740FD9}" srcOrd="0" destOrd="0" presId="urn:microsoft.com/office/officeart/2005/8/layout/orgChart1"/>
    <dgm:cxn modelId="{750790EF-2668-4FC1-8A5E-099F6E5A426A}" type="presParOf" srcId="{C6021DFC-1055-428D-85D0-3CC733359920}" destId="{F96AF710-2FE6-419A-9C9D-210EB2F28354}" srcOrd="1" destOrd="0" presId="urn:microsoft.com/office/officeart/2005/8/layout/orgChart1"/>
    <dgm:cxn modelId="{9B9DCB22-0895-4B26-ABC4-148041BF168F}" type="presParOf" srcId="{E456C644-1E10-4F06-8A0A-C67A653967CF}" destId="{C071707E-3A84-4996-B02B-B1A2D53DB80A}" srcOrd="1" destOrd="0" presId="urn:microsoft.com/office/officeart/2005/8/layout/orgChart1"/>
    <dgm:cxn modelId="{93BC4528-5508-475C-983B-F99EB031A7DD}" type="presParOf" srcId="{C071707E-3A84-4996-B02B-B1A2D53DB80A}" destId="{EA5A6A7B-C2EC-4BBB-B9DF-DC6CB4C8FC91}" srcOrd="0" destOrd="0" presId="urn:microsoft.com/office/officeart/2005/8/layout/orgChart1"/>
    <dgm:cxn modelId="{E7182A52-A35C-4B51-BF12-530FA5D01743}" type="presParOf" srcId="{C071707E-3A84-4996-B02B-B1A2D53DB80A}" destId="{CF10471A-E81A-45D6-AA26-67C33D248E51}" srcOrd="1" destOrd="0" presId="urn:microsoft.com/office/officeart/2005/8/layout/orgChart1"/>
    <dgm:cxn modelId="{A600E6C6-DE25-4BC3-ADD2-5194F7C89AD3}" type="presParOf" srcId="{CF10471A-E81A-45D6-AA26-67C33D248E51}" destId="{A3D5D5CA-FE07-4408-A6F5-2FD7B04E2F66}" srcOrd="0" destOrd="0" presId="urn:microsoft.com/office/officeart/2005/8/layout/orgChart1"/>
    <dgm:cxn modelId="{5A9187B5-AC9F-4BD2-AA91-E2869B99CF18}" type="presParOf" srcId="{A3D5D5CA-FE07-4408-A6F5-2FD7B04E2F66}" destId="{5F40B9D8-6157-49BB-B0E5-DE4DFA3BC87F}" srcOrd="0" destOrd="0" presId="urn:microsoft.com/office/officeart/2005/8/layout/orgChart1"/>
    <dgm:cxn modelId="{2FA13FDA-708A-4D34-8D79-D51EB2E6F746}" type="presParOf" srcId="{A3D5D5CA-FE07-4408-A6F5-2FD7B04E2F66}" destId="{AB1C8908-8F69-4611-8DCE-29F6544561D4}" srcOrd="1" destOrd="0" presId="urn:microsoft.com/office/officeart/2005/8/layout/orgChart1"/>
    <dgm:cxn modelId="{6D7CC738-B5EE-4A58-AF5C-C422B2B1EE3F}" type="presParOf" srcId="{CF10471A-E81A-45D6-AA26-67C33D248E51}" destId="{7720FB14-18BC-46DF-B4F7-5E2CF95807D8}" srcOrd="1" destOrd="0" presId="urn:microsoft.com/office/officeart/2005/8/layout/orgChart1"/>
    <dgm:cxn modelId="{A8F5668B-63EA-494F-8533-86CC71CB6DFA}" type="presParOf" srcId="{7720FB14-18BC-46DF-B4F7-5E2CF95807D8}" destId="{4B5C81B9-9EA7-44AB-BE39-DA96FD8BE8AC}" srcOrd="0" destOrd="0" presId="urn:microsoft.com/office/officeart/2005/8/layout/orgChart1"/>
    <dgm:cxn modelId="{00F29327-A40A-4A18-B1C9-BAA7EDFAD1E3}" type="presParOf" srcId="{7720FB14-18BC-46DF-B4F7-5E2CF95807D8}" destId="{1AC3A46E-F4C1-4EC0-A7E6-FCB33BC0E00D}" srcOrd="1" destOrd="0" presId="urn:microsoft.com/office/officeart/2005/8/layout/orgChart1"/>
    <dgm:cxn modelId="{F889898B-8383-46E3-B15E-3EDEB0F2AA0F}" type="presParOf" srcId="{1AC3A46E-F4C1-4EC0-A7E6-FCB33BC0E00D}" destId="{1C84650B-BDDB-464F-9B34-41440649E1D9}" srcOrd="0" destOrd="0" presId="urn:microsoft.com/office/officeart/2005/8/layout/orgChart1"/>
    <dgm:cxn modelId="{395DB2E3-2B24-426B-B6A5-22A042C3B06D}" type="presParOf" srcId="{1C84650B-BDDB-464F-9B34-41440649E1D9}" destId="{934980FD-8EE7-4601-8920-903FBD3BD4DF}" srcOrd="0" destOrd="0" presId="urn:microsoft.com/office/officeart/2005/8/layout/orgChart1"/>
    <dgm:cxn modelId="{EB082ACC-DEF5-4FB2-AAED-3588A47AFE54}" type="presParOf" srcId="{1C84650B-BDDB-464F-9B34-41440649E1D9}" destId="{79946759-43EC-43F9-8441-F2CB76B91CDD}" srcOrd="1" destOrd="0" presId="urn:microsoft.com/office/officeart/2005/8/layout/orgChart1"/>
    <dgm:cxn modelId="{2CAA7FB3-E914-448A-8773-9727F9A374AC}" type="presParOf" srcId="{1AC3A46E-F4C1-4EC0-A7E6-FCB33BC0E00D}" destId="{C4E56A9E-472A-46A1-9351-175E13DBEEEF}" srcOrd="1" destOrd="0" presId="urn:microsoft.com/office/officeart/2005/8/layout/orgChart1"/>
    <dgm:cxn modelId="{3FF1EEC0-12DF-4CF5-BEA2-0643F96B3E01}" type="presParOf" srcId="{1AC3A46E-F4C1-4EC0-A7E6-FCB33BC0E00D}" destId="{312E8B18-0EED-4540-A0AD-DABBFC5DCBF2}" srcOrd="2" destOrd="0" presId="urn:microsoft.com/office/officeart/2005/8/layout/orgChart1"/>
    <dgm:cxn modelId="{FC9D712A-EAB6-4A56-98FB-2CAC2563D491}" type="presParOf" srcId="{CF10471A-E81A-45D6-AA26-67C33D248E51}" destId="{BEE17722-BC70-49A9-910F-D48283225173}" srcOrd="2" destOrd="0" presId="urn:microsoft.com/office/officeart/2005/8/layout/orgChart1"/>
    <dgm:cxn modelId="{D0CE0401-8D78-4963-9978-3865F3CD175A}" type="presParOf" srcId="{C071707E-3A84-4996-B02B-B1A2D53DB80A}" destId="{CBE8CF9B-B4B4-4C3A-B92A-B7D28A0B92DD}" srcOrd="2" destOrd="0" presId="urn:microsoft.com/office/officeart/2005/8/layout/orgChart1"/>
    <dgm:cxn modelId="{332970EA-EE27-418F-97CF-F7264E0A97B6}" type="presParOf" srcId="{C071707E-3A84-4996-B02B-B1A2D53DB80A}" destId="{03AA5D12-670C-4A37-A94C-CE17215942D9}" srcOrd="3" destOrd="0" presId="urn:microsoft.com/office/officeart/2005/8/layout/orgChart1"/>
    <dgm:cxn modelId="{D9DF4537-27BC-40D5-844D-81C22BC95A45}" type="presParOf" srcId="{03AA5D12-670C-4A37-A94C-CE17215942D9}" destId="{A1820FB1-BDB6-47EA-9E98-18B696DF92A6}" srcOrd="0" destOrd="0" presId="urn:microsoft.com/office/officeart/2005/8/layout/orgChart1"/>
    <dgm:cxn modelId="{F25ECC89-5654-4840-9A7D-09D0DAE1AE30}" type="presParOf" srcId="{A1820FB1-BDB6-47EA-9E98-18B696DF92A6}" destId="{5DB6E5D5-558D-4349-8DDB-733C4A72074F}" srcOrd="0" destOrd="0" presId="urn:microsoft.com/office/officeart/2005/8/layout/orgChart1"/>
    <dgm:cxn modelId="{FA556EF9-FF29-452B-BB91-3090947D05FF}" type="presParOf" srcId="{A1820FB1-BDB6-47EA-9E98-18B696DF92A6}" destId="{2745032F-7D40-4EF3-BA08-257DCF68D3D3}" srcOrd="1" destOrd="0" presId="urn:microsoft.com/office/officeart/2005/8/layout/orgChart1"/>
    <dgm:cxn modelId="{008BEDBC-0E35-4334-81EF-3BDBDA796641}" type="presParOf" srcId="{03AA5D12-670C-4A37-A94C-CE17215942D9}" destId="{D516CDC9-A106-4CFC-89FC-95A281B74354}" srcOrd="1" destOrd="0" presId="urn:microsoft.com/office/officeart/2005/8/layout/orgChart1"/>
    <dgm:cxn modelId="{31995475-603D-444F-BB7F-FF3272B61E4E}" type="presParOf" srcId="{D516CDC9-A106-4CFC-89FC-95A281B74354}" destId="{812DE3E6-1922-4172-B2A4-AEFF8280E8D3}" srcOrd="0" destOrd="0" presId="urn:microsoft.com/office/officeart/2005/8/layout/orgChart1"/>
    <dgm:cxn modelId="{70723B80-F2DB-4D03-8D04-FB85A83A880C}" type="presParOf" srcId="{D516CDC9-A106-4CFC-89FC-95A281B74354}" destId="{935B204B-3A25-4AE7-958D-B285431262AD}" srcOrd="1" destOrd="0" presId="urn:microsoft.com/office/officeart/2005/8/layout/orgChart1"/>
    <dgm:cxn modelId="{13A915A5-3284-4313-83B0-EED0080C7750}" type="presParOf" srcId="{935B204B-3A25-4AE7-958D-B285431262AD}" destId="{56703859-DCB5-4B16-99FB-34FC7653E7C5}" srcOrd="0" destOrd="0" presId="urn:microsoft.com/office/officeart/2005/8/layout/orgChart1"/>
    <dgm:cxn modelId="{5B615B15-0E71-4A8D-ADD6-9D5A5150E928}" type="presParOf" srcId="{56703859-DCB5-4B16-99FB-34FC7653E7C5}" destId="{ED09F9DF-C079-43E0-806E-CAAF3D613038}" srcOrd="0" destOrd="0" presId="urn:microsoft.com/office/officeart/2005/8/layout/orgChart1"/>
    <dgm:cxn modelId="{77131B8F-EF72-4CFE-8E00-8DDF7D6871F6}" type="presParOf" srcId="{56703859-DCB5-4B16-99FB-34FC7653E7C5}" destId="{24B2CFFE-6B94-4664-89EF-C3FCC2245ED5}" srcOrd="1" destOrd="0" presId="urn:microsoft.com/office/officeart/2005/8/layout/orgChart1"/>
    <dgm:cxn modelId="{F72434BF-D6DF-4C4C-892B-B086FC6FB7D5}" type="presParOf" srcId="{935B204B-3A25-4AE7-958D-B285431262AD}" destId="{AA3BD1B3-A568-40BA-BE44-D592DCBA43DE}" srcOrd="1" destOrd="0" presId="urn:microsoft.com/office/officeart/2005/8/layout/orgChart1"/>
    <dgm:cxn modelId="{A126072F-BE77-4F33-8903-302402FF51C4}" type="presParOf" srcId="{935B204B-3A25-4AE7-958D-B285431262AD}" destId="{81A93BCB-8FF0-48ED-A56B-17E6B26D2AFD}" srcOrd="2" destOrd="0" presId="urn:microsoft.com/office/officeart/2005/8/layout/orgChart1"/>
    <dgm:cxn modelId="{4BE810C5-F9BB-42FE-B612-79B585A3FD19}" type="presParOf" srcId="{03AA5D12-670C-4A37-A94C-CE17215942D9}" destId="{2A59C6D9-E1E6-433A-9204-6D030B3D8E6B}" srcOrd="2" destOrd="0" presId="urn:microsoft.com/office/officeart/2005/8/layout/orgChart1"/>
    <dgm:cxn modelId="{7B529818-A58A-4285-98A2-FC39E0EBE7ED}" type="presParOf" srcId="{C071707E-3A84-4996-B02B-B1A2D53DB80A}" destId="{E9B66101-0227-4C5D-B4AC-0589AC6C9912}" srcOrd="4" destOrd="0" presId="urn:microsoft.com/office/officeart/2005/8/layout/orgChart1"/>
    <dgm:cxn modelId="{E6DC681B-A0C0-4ABD-B26B-4E07DE1ACE78}" type="presParOf" srcId="{C071707E-3A84-4996-B02B-B1A2D53DB80A}" destId="{D6229170-B088-462F-BCE8-9721A7C05DE7}" srcOrd="5" destOrd="0" presId="urn:microsoft.com/office/officeart/2005/8/layout/orgChart1"/>
    <dgm:cxn modelId="{EB4EDDFD-4A1F-4637-969D-25025DB5E833}" type="presParOf" srcId="{D6229170-B088-462F-BCE8-9721A7C05DE7}" destId="{7BA4F790-3B9D-448A-8245-AB278DFE9AE6}" srcOrd="0" destOrd="0" presId="urn:microsoft.com/office/officeart/2005/8/layout/orgChart1"/>
    <dgm:cxn modelId="{A9E4AB78-4C97-4ABD-A5D1-AE1AFDE61E36}" type="presParOf" srcId="{7BA4F790-3B9D-448A-8245-AB278DFE9AE6}" destId="{E3A28EEA-CCBB-4A72-9CF9-3FFDE325B608}" srcOrd="0" destOrd="0" presId="urn:microsoft.com/office/officeart/2005/8/layout/orgChart1"/>
    <dgm:cxn modelId="{1F46185C-131D-45C7-858F-57C72691484B}" type="presParOf" srcId="{7BA4F790-3B9D-448A-8245-AB278DFE9AE6}" destId="{250C3880-9174-45BA-BB12-D55AFC8C19EF}" srcOrd="1" destOrd="0" presId="urn:microsoft.com/office/officeart/2005/8/layout/orgChart1"/>
    <dgm:cxn modelId="{25D58863-A552-4FBA-B58F-CCD97ACE5396}" type="presParOf" srcId="{D6229170-B088-462F-BCE8-9721A7C05DE7}" destId="{727E436F-03B7-4922-9274-BD63C61C448D}" srcOrd="1" destOrd="0" presId="urn:microsoft.com/office/officeart/2005/8/layout/orgChart1"/>
    <dgm:cxn modelId="{F83071BB-9FD3-47FC-BFA3-E22DF0C116F8}" type="presParOf" srcId="{727E436F-03B7-4922-9274-BD63C61C448D}" destId="{152B8BE6-AB16-4DED-929B-0742E970E2CB}" srcOrd="0" destOrd="0" presId="urn:microsoft.com/office/officeart/2005/8/layout/orgChart1"/>
    <dgm:cxn modelId="{11841C90-010B-4BEA-9C32-FC20016342C6}" type="presParOf" srcId="{727E436F-03B7-4922-9274-BD63C61C448D}" destId="{92DAD1A3-E1F8-4B1E-B16E-9DDF6569864A}" srcOrd="1" destOrd="0" presId="urn:microsoft.com/office/officeart/2005/8/layout/orgChart1"/>
    <dgm:cxn modelId="{6B6FC0E2-47E4-49AD-AF9F-27A801F0AE6E}" type="presParOf" srcId="{92DAD1A3-E1F8-4B1E-B16E-9DDF6569864A}" destId="{80C22C11-49E6-48FA-8307-081837BFC0F0}" srcOrd="0" destOrd="0" presId="urn:microsoft.com/office/officeart/2005/8/layout/orgChart1"/>
    <dgm:cxn modelId="{EA4BCFC0-BEDD-4417-AF9A-26DAF4A7820D}" type="presParOf" srcId="{80C22C11-49E6-48FA-8307-081837BFC0F0}" destId="{CD2B6B51-D65A-4CE6-B696-58E53D77D8AB}" srcOrd="0" destOrd="0" presId="urn:microsoft.com/office/officeart/2005/8/layout/orgChart1"/>
    <dgm:cxn modelId="{3423E883-5259-47ED-B895-F2B333F6901B}" type="presParOf" srcId="{80C22C11-49E6-48FA-8307-081837BFC0F0}" destId="{F26CD68E-1724-4E63-90AB-E0A0A3461376}" srcOrd="1" destOrd="0" presId="urn:microsoft.com/office/officeart/2005/8/layout/orgChart1"/>
    <dgm:cxn modelId="{D93E4281-D87E-4994-8008-39EC7EB9B6AC}" type="presParOf" srcId="{92DAD1A3-E1F8-4B1E-B16E-9DDF6569864A}" destId="{9BF8B958-919C-4082-9136-D1AE6C29B3C7}" srcOrd="1" destOrd="0" presId="urn:microsoft.com/office/officeart/2005/8/layout/orgChart1"/>
    <dgm:cxn modelId="{C0A01347-F44D-425A-95DA-85667491AF6D}" type="presParOf" srcId="{92DAD1A3-E1F8-4B1E-B16E-9DDF6569864A}" destId="{14B52198-32A8-4AA6-A684-AE080DF55F02}" srcOrd="2" destOrd="0" presId="urn:microsoft.com/office/officeart/2005/8/layout/orgChart1"/>
    <dgm:cxn modelId="{9AF84C3C-B3CB-4D07-9540-8530181FC951}" type="presParOf" srcId="{D6229170-B088-462F-BCE8-9721A7C05DE7}" destId="{B2841C90-0332-40BE-B17D-2C45194A3F29}" srcOrd="2" destOrd="0" presId="urn:microsoft.com/office/officeart/2005/8/layout/orgChart1"/>
    <dgm:cxn modelId="{AC003065-E3A8-4784-B027-3C7881ECBA59}" type="presParOf" srcId="{E456C644-1E10-4F06-8A0A-C67A653967CF}" destId="{8376CFBF-9773-4E33-B258-09C67E4D8C7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2E76BA-7F48-4BF7-B3FB-9EC7C7A512B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70A9B1-8E2C-4869-9B29-93B794069D9C}">
      <dgm:prSet phldrT="[Текст]"/>
      <dgm:spPr/>
      <dgm:t>
        <a:bodyPr/>
        <a:lstStyle/>
        <a:p>
          <a:r>
            <a:rPr lang="ru-RU" dirty="0" smtClean="0"/>
            <a:t>Наречие</a:t>
          </a:r>
          <a:endParaRPr lang="ru-RU" dirty="0"/>
        </a:p>
      </dgm:t>
    </dgm:pt>
    <dgm:pt modelId="{84EEEEEE-2A68-4667-ABE4-F30F11CCDA35}" type="parTrans" cxnId="{5413F4A2-E555-4B00-AA7B-8EA1162967F4}">
      <dgm:prSet/>
      <dgm:spPr/>
      <dgm:t>
        <a:bodyPr/>
        <a:lstStyle/>
        <a:p>
          <a:endParaRPr lang="ru-RU"/>
        </a:p>
      </dgm:t>
    </dgm:pt>
    <dgm:pt modelId="{DC8FAE69-424F-477F-87C0-C35356284DF5}" type="sibTrans" cxnId="{5413F4A2-E555-4B00-AA7B-8EA1162967F4}">
      <dgm:prSet/>
      <dgm:spPr/>
      <dgm:t>
        <a:bodyPr/>
        <a:lstStyle/>
        <a:p>
          <a:endParaRPr lang="ru-RU"/>
        </a:p>
      </dgm:t>
    </dgm:pt>
    <dgm:pt modelId="{187B2965-AFE9-4648-BFEA-927D5D930FBC}">
      <dgm:prSet phldrT="[Текст]"/>
      <dgm:spPr/>
      <dgm:t>
        <a:bodyPr/>
        <a:lstStyle/>
        <a:p>
          <a:r>
            <a:rPr lang="ru-RU" dirty="0" smtClean="0"/>
            <a:t>Определение</a:t>
          </a:r>
        </a:p>
        <a:p>
          <a:r>
            <a:rPr lang="ru-RU" dirty="0" smtClean="0"/>
            <a:t>(реже)</a:t>
          </a:r>
          <a:endParaRPr lang="ru-RU" dirty="0"/>
        </a:p>
      </dgm:t>
    </dgm:pt>
    <dgm:pt modelId="{4C564B81-D1E8-4D3D-949C-8E55D1EC88B5}" type="parTrans" cxnId="{764F38FE-A8D1-4A23-A17A-194F74401899}">
      <dgm:prSet/>
      <dgm:spPr/>
      <dgm:t>
        <a:bodyPr/>
        <a:lstStyle/>
        <a:p>
          <a:endParaRPr lang="ru-RU"/>
        </a:p>
      </dgm:t>
    </dgm:pt>
    <dgm:pt modelId="{B470FABB-FABF-4FF1-91E8-F02A279D17EB}" type="sibTrans" cxnId="{764F38FE-A8D1-4A23-A17A-194F74401899}">
      <dgm:prSet/>
      <dgm:spPr/>
      <dgm:t>
        <a:bodyPr/>
        <a:lstStyle/>
        <a:p>
          <a:endParaRPr lang="ru-RU"/>
        </a:p>
      </dgm:t>
    </dgm:pt>
    <dgm:pt modelId="{B1E56E68-BDB9-416A-AF2C-13D8EB8E0900}">
      <dgm:prSet/>
      <dgm:spPr/>
      <dgm:t>
        <a:bodyPr/>
        <a:lstStyle/>
        <a:p>
          <a:r>
            <a:rPr lang="ru-RU" i="1" dirty="0" smtClean="0"/>
            <a:t>Солнце невысоко поднялось над горизонтом</a:t>
          </a:r>
          <a:endParaRPr lang="ru-RU" i="1" dirty="0"/>
        </a:p>
      </dgm:t>
    </dgm:pt>
    <dgm:pt modelId="{3BB6CE6E-3069-4C5A-AC64-01F95F9B0A7B}" type="parTrans" cxnId="{C53167F7-689E-4422-9ECC-1065CFE9E0F6}">
      <dgm:prSet/>
      <dgm:spPr/>
      <dgm:t>
        <a:bodyPr/>
        <a:lstStyle/>
        <a:p>
          <a:endParaRPr lang="ru-RU"/>
        </a:p>
      </dgm:t>
    </dgm:pt>
    <dgm:pt modelId="{42EC18C5-3928-4EFB-85A2-A4E49E6D5008}" type="sibTrans" cxnId="{C53167F7-689E-4422-9ECC-1065CFE9E0F6}">
      <dgm:prSet/>
      <dgm:spPr/>
      <dgm:t>
        <a:bodyPr/>
        <a:lstStyle/>
        <a:p>
          <a:endParaRPr lang="ru-RU"/>
        </a:p>
      </dgm:t>
    </dgm:pt>
    <dgm:pt modelId="{E29A0125-344B-418E-A2FC-3300FB88CA67}">
      <dgm:prSet/>
      <dgm:spPr/>
      <dgm:t>
        <a:bodyPr/>
        <a:lstStyle/>
        <a:p>
          <a:r>
            <a:rPr lang="ru-RU" i="1" dirty="0" smtClean="0"/>
            <a:t>Аптека находится в доме напротив</a:t>
          </a:r>
          <a:endParaRPr lang="ru-RU" i="1" dirty="0"/>
        </a:p>
      </dgm:t>
    </dgm:pt>
    <dgm:pt modelId="{1CD312DA-0ED5-4390-A8F6-E408A6839395}" type="parTrans" cxnId="{FF33438F-0786-4BD9-A9EF-B55794FC86BE}">
      <dgm:prSet/>
      <dgm:spPr/>
      <dgm:t>
        <a:bodyPr/>
        <a:lstStyle/>
        <a:p>
          <a:endParaRPr lang="ru-RU"/>
        </a:p>
      </dgm:t>
    </dgm:pt>
    <dgm:pt modelId="{2F38689E-AEFB-491A-BCC5-D17A74ABF418}" type="sibTrans" cxnId="{FF33438F-0786-4BD9-A9EF-B55794FC86BE}">
      <dgm:prSet/>
      <dgm:spPr/>
      <dgm:t>
        <a:bodyPr/>
        <a:lstStyle/>
        <a:p>
          <a:endParaRPr lang="ru-RU"/>
        </a:p>
      </dgm:t>
    </dgm:pt>
    <dgm:pt modelId="{B960D9BE-1874-4614-BA04-AD6E5A46A3F6}">
      <dgm:prSet phldrT="[Текст]"/>
      <dgm:spPr/>
      <dgm:t>
        <a:bodyPr/>
        <a:lstStyle/>
        <a:p>
          <a:r>
            <a:rPr lang="ru-RU" dirty="0" smtClean="0"/>
            <a:t>Обстоятельство</a:t>
          </a:r>
        </a:p>
        <a:p>
          <a:r>
            <a:rPr lang="ru-RU" dirty="0" smtClean="0"/>
            <a:t>(часто)</a:t>
          </a:r>
          <a:endParaRPr lang="ru-RU" dirty="0"/>
        </a:p>
      </dgm:t>
    </dgm:pt>
    <dgm:pt modelId="{1933A3EA-6A94-487B-83E3-B5BC1D37FCDD}" type="sibTrans" cxnId="{A78D83C4-1C4B-4BFF-B43B-CE02AE82FD98}">
      <dgm:prSet/>
      <dgm:spPr/>
      <dgm:t>
        <a:bodyPr/>
        <a:lstStyle/>
        <a:p>
          <a:endParaRPr lang="ru-RU"/>
        </a:p>
      </dgm:t>
    </dgm:pt>
    <dgm:pt modelId="{7AFAABCD-CDCD-4883-93A5-FC3376CDBE7A}" type="parTrans" cxnId="{A78D83C4-1C4B-4BFF-B43B-CE02AE82FD98}">
      <dgm:prSet/>
      <dgm:spPr/>
      <dgm:t>
        <a:bodyPr/>
        <a:lstStyle/>
        <a:p>
          <a:endParaRPr lang="ru-RU"/>
        </a:p>
      </dgm:t>
    </dgm:pt>
    <dgm:pt modelId="{F40CDDEF-CD2B-49B4-AC31-E64D82748E11}" type="pres">
      <dgm:prSet presAssocID="{BE2E76BA-7F48-4BF7-B3FB-9EC7C7A512B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456C644-1E10-4F06-8A0A-C67A653967CF}" type="pres">
      <dgm:prSet presAssocID="{7870A9B1-8E2C-4869-9B29-93B794069D9C}" presName="hierRoot1" presStyleCnt="0">
        <dgm:presLayoutVars>
          <dgm:hierBranch val="init"/>
        </dgm:presLayoutVars>
      </dgm:prSet>
      <dgm:spPr/>
    </dgm:pt>
    <dgm:pt modelId="{C6021DFC-1055-428D-85D0-3CC733359920}" type="pres">
      <dgm:prSet presAssocID="{7870A9B1-8E2C-4869-9B29-93B794069D9C}" presName="rootComposite1" presStyleCnt="0"/>
      <dgm:spPr/>
    </dgm:pt>
    <dgm:pt modelId="{3319E340-6862-4564-B82D-85E473740FD9}" type="pres">
      <dgm:prSet presAssocID="{7870A9B1-8E2C-4869-9B29-93B794069D9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6AF710-2FE6-419A-9C9D-210EB2F28354}" type="pres">
      <dgm:prSet presAssocID="{7870A9B1-8E2C-4869-9B29-93B794069D9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071707E-3A84-4996-B02B-B1A2D53DB80A}" type="pres">
      <dgm:prSet presAssocID="{7870A9B1-8E2C-4869-9B29-93B794069D9C}" presName="hierChild2" presStyleCnt="0"/>
      <dgm:spPr/>
    </dgm:pt>
    <dgm:pt modelId="{EA5A6A7B-C2EC-4BBB-B9DF-DC6CB4C8FC91}" type="pres">
      <dgm:prSet presAssocID="{7AFAABCD-CDCD-4883-93A5-FC3376CDBE7A}" presName="Name37" presStyleLbl="parChTrans1D2" presStyleIdx="0" presStyleCnt="2"/>
      <dgm:spPr/>
      <dgm:t>
        <a:bodyPr/>
        <a:lstStyle/>
        <a:p>
          <a:endParaRPr lang="ru-RU"/>
        </a:p>
      </dgm:t>
    </dgm:pt>
    <dgm:pt modelId="{CF10471A-E81A-45D6-AA26-67C33D248E51}" type="pres">
      <dgm:prSet presAssocID="{B960D9BE-1874-4614-BA04-AD6E5A46A3F6}" presName="hierRoot2" presStyleCnt="0">
        <dgm:presLayoutVars>
          <dgm:hierBranch val="init"/>
        </dgm:presLayoutVars>
      </dgm:prSet>
      <dgm:spPr/>
    </dgm:pt>
    <dgm:pt modelId="{A3D5D5CA-FE07-4408-A6F5-2FD7B04E2F66}" type="pres">
      <dgm:prSet presAssocID="{B960D9BE-1874-4614-BA04-AD6E5A46A3F6}" presName="rootComposite" presStyleCnt="0"/>
      <dgm:spPr/>
    </dgm:pt>
    <dgm:pt modelId="{5F40B9D8-6157-49BB-B0E5-DE4DFA3BC87F}" type="pres">
      <dgm:prSet presAssocID="{B960D9BE-1874-4614-BA04-AD6E5A46A3F6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B1C8908-8F69-4611-8DCE-29F6544561D4}" type="pres">
      <dgm:prSet presAssocID="{B960D9BE-1874-4614-BA04-AD6E5A46A3F6}" presName="rootConnector" presStyleLbl="node2" presStyleIdx="0" presStyleCnt="2"/>
      <dgm:spPr/>
      <dgm:t>
        <a:bodyPr/>
        <a:lstStyle/>
        <a:p>
          <a:endParaRPr lang="ru-RU"/>
        </a:p>
      </dgm:t>
    </dgm:pt>
    <dgm:pt modelId="{7720FB14-18BC-46DF-B4F7-5E2CF95807D8}" type="pres">
      <dgm:prSet presAssocID="{B960D9BE-1874-4614-BA04-AD6E5A46A3F6}" presName="hierChild4" presStyleCnt="0"/>
      <dgm:spPr/>
    </dgm:pt>
    <dgm:pt modelId="{4B5C81B9-9EA7-44AB-BE39-DA96FD8BE8AC}" type="pres">
      <dgm:prSet presAssocID="{3BB6CE6E-3069-4C5A-AC64-01F95F9B0A7B}" presName="Name37" presStyleLbl="parChTrans1D3" presStyleIdx="0" presStyleCnt="2"/>
      <dgm:spPr/>
      <dgm:t>
        <a:bodyPr/>
        <a:lstStyle/>
        <a:p>
          <a:endParaRPr lang="ru-RU"/>
        </a:p>
      </dgm:t>
    </dgm:pt>
    <dgm:pt modelId="{1AC3A46E-F4C1-4EC0-A7E6-FCB33BC0E00D}" type="pres">
      <dgm:prSet presAssocID="{B1E56E68-BDB9-416A-AF2C-13D8EB8E0900}" presName="hierRoot2" presStyleCnt="0">
        <dgm:presLayoutVars>
          <dgm:hierBranch val="init"/>
        </dgm:presLayoutVars>
      </dgm:prSet>
      <dgm:spPr/>
    </dgm:pt>
    <dgm:pt modelId="{1C84650B-BDDB-464F-9B34-41440649E1D9}" type="pres">
      <dgm:prSet presAssocID="{B1E56E68-BDB9-416A-AF2C-13D8EB8E0900}" presName="rootComposite" presStyleCnt="0"/>
      <dgm:spPr/>
    </dgm:pt>
    <dgm:pt modelId="{934980FD-8EE7-4601-8920-903FBD3BD4DF}" type="pres">
      <dgm:prSet presAssocID="{B1E56E68-BDB9-416A-AF2C-13D8EB8E0900}" presName="rootText" presStyleLbl="node3" presStyleIdx="0" presStyleCnt="2" custScaleX="156717" custScaleY="708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946759-43EC-43F9-8441-F2CB76B91CDD}" type="pres">
      <dgm:prSet presAssocID="{B1E56E68-BDB9-416A-AF2C-13D8EB8E0900}" presName="rootConnector" presStyleLbl="node3" presStyleIdx="0" presStyleCnt="2"/>
      <dgm:spPr/>
      <dgm:t>
        <a:bodyPr/>
        <a:lstStyle/>
        <a:p>
          <a:endParaRPr lang="ru-RU"/>
        </a:p>
      </dgm:t>
    </dgm:pt>
    <dgm:pt modelId="{C4E56A9E-472A-46A1-9351-175E13DBEEEF}" type="pres">
      <dgm:prSet presAssocID="{B1E56E68-BDB9-416A-AF2C-13D8EB8E0900}" presName="hierChild4" presStyleCnt="0"/>
      <dgm:spPr/>
    </dgm:pt>
    <dgm:pt modelId="{312E8B18-0EED-4540-A0AD-DABBFC5DCBF2}" type="pres">
      <dgm:prSet presAssocID="{B1E56E68-BDB9-416A-AF2C-13D8EB8E0900}" presName="hierChild5" presStyleCnt="0"/>
      <dgm:spPr/>
    </dgm:pt>
    <dgm:pt modelId="{BEE17722-BC70-49A9-910F-D48283225173}" type="pres">
      <dgm:prSet presAssocID="{B960D9BE-1874-4614-BA04-AD6E5A46A3F6}" presName="hierChild5" presStyleCnt="0"/>
      <dgm:spPr/>
    </dgm:pt>
    <dgm:pt modelId="{CBE8CF9B-B4B4-4C3A-B92A-B7D28A0B92DD}" type="pres">
      <dgm:prSet presAssocID="{4C564B81-D1E8-4D3D-949C-8E55D1EC88B5}" presName="Name37" presStyleLbl="parChTrans1D2" presStyleIdx="1" presStyleCnt="2"/>
      <dgm:spPr/>
      <dgm:t>
        <a:bodyPr/>
        <a:lstStyle/>
        <a:p>
          <a:endParaRPr lang="ru-RU"/>
        </a:p>
      </dgm:t>
    </dgm:pt>
    <dgm:pt modelId="{03AA5D12-670C-4A37-A94C-CE17215942D9}" type="pres">
      <dgm:prSet presAssocID="{187B2965-AFE9-4648-BFEA-927D5D930FBC}" presName="hierRoot2" presStyleCnt="0">
        <dgm:presLayoutVars>
          <dgm:hierBranch val="init"/>
        </dgm:presLayoutVars>
      </dgm:prSet>
      <dgm:spPr/>
    </dgm:pt>
    <dgm:pt modelId="{A1820FB1-BDB6-47EA-9E98-18B696DF92A6}" type="pres">
      <dgm:prSet presAssocID="{187B2965-AFE9-4648-BFEA-927D5D930FBC}" presName="rootComposite" presStyleCnt="0"/>
      <dgm:spPr/>
    </dgm:pt>
    <dgm:pt modelId="{5DB6E5D5-558D-4349-8DDB-733C4A72074F}" type="pres">
      <dgm:prSet presAssocID="{187B2965-AFE9-4648-BFEA-927D5D930FBC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45032F-7D40-4EF3-BA08-257DCF68D3D3}" type="pres">
      <dgm:prSet presAssocID="{187B2965-AFE9-4648-BFEA-927D5D930FBC}" presName="rootConnector" presStyleLbl="node2" presStyleIdx="1" presStyleCnt="2"/>
      <dgm:spPr/>
      <dgm:t>
        <a:bodyPr/>
        <a:lstStyle/>
        <a:p>
          <a:endParaRPr lang="ru-RU"/>
        </a:p>
      </dgm:t>
    </dgm:pt>
    <dgm:pt modelId="{D516CDC9-A106-4CFC-89FC-95A281B74354}" type="pres">
      <dgm:prSet presAssocID="{187B2965-AFE9-4648-BFEA-927D5D930FBC}" presName="hierChild4" presStyleCnt="0"/>
      <dgm:spPr/>
    </dgm:pt>
    <dgm:pt modelId="{812DE3E6-1922-4172-B2A4-AEFF8280E8D3}" type="pres">
      <dgm:prSet presAssocID="{1CD312DA-0ED5-4390-A8F6-E408A6839395}" presName="Name37" presStyleLbl="parChTrans1D3" presStyleIdx="1" presStyleCnt="2"/>
      <dgm:spPr/>
      <dgm:t>
        <a:bodyPr/>
        <a:lstStyle/>
        <a:p>
          <a:endParaRPr lang="ru-RU"/>
        </a:p>
      </dgm:t>
    </dgm:pt>
    <dgm:pt modelId="{935B204B-3A25-4AE7-958D-B285431262AD}" type="pres">
      <dgm:prSet presAssocID="{E29A0125-344B-418E-A2FC-3300FB88CA67}" presName="hierRoot2" presStyleCnt="0">
        <dgm:presLayoutVars>
          <dgm:hierBranch val="init"/>
        </dgm:presLayoutVars>
      </dgm:prSet>
      <dgm:spPr/>
    </dgm:pt>
    <dgm:pt modelId="{56703859-DCB5-4B16-99FB-34FC7653E7C5}" type="pres">
      <dgm:prSet presAssocID="{E29A0125-344B-418E-A2FC-3300FB88CA67}" presName="rootComposite" presStyleCnt="0"/>
      <dgm:spPr/>
    </dgm:pt>
    <dgm:pt modelId="{ED09F9DF-C079-43E0-806E-CAAF3D613038}" type="pres">
      <dgm:prSet presAssocID="{E29A0125-344B-418E-A2FC-3300FB88CA67}" presName="rootText" presStyleLbl="node3" presStyleIdx="1" presStyleCnt="2" custScaleX="158582" custScaleY="65308" custLinFactNeighborX="-407" custLinFactNeighborY="29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4B2CFFE-6B94-4664-89EF-C3FCC2245ED5}" type="pres">
      <dgm:prSet presAssocID="{E29A0125-344B-418E-A2FC-3300FB88CA67}" presName="rootConnector" presStyleLbl="node3" presStyleIdx="1" presStyleCnt="2"/>
      <dgm:spPr/>
      <dgm:t>
        <a:bodyPr/>
        <a:lstStyle/>
        <a:p>
          <a:endParaRPr lang="ru-RU"/>
        </a:p>
      </dgm:t>
    </dgm:pt>
    <dgm:pt modelId="{AA3BD1B3-A568-40BA-BE44-D592DCBA43DE}" type="pres">
      <dgm:prSet presAssocID="{E29A0125-344B-418E-A2FC-3300FB88CA67}" presName="hierChild4" presStyleCnt="0"/>
      <dgm:spPr/>
    </dgm:pt>
    <dgm:pt modelId="{81A93BCB-8FF0-48ED-A56B-17E6B26D2AFD}" type="pres">
      <dgm:prSet presAssocID="{E29A0125-344B-418E-A2FC-3300FB88CA67}" presName="hierChild5" presStyleCnt="0"/>
      <dgm:spPr/>
    </dgm:pt>
    <dgm:pt modelId="{2A59C6D9-E1E6-433A-9204-6D030B3D8E6B}" type="pres">
      <dgm:prSet presAssocID="{187B2965-AFE9-4648-BFEA-927D5D930FBC}" presName="hierChild5" presStyleCnt="0"/>
      <dgm:spPr/>
    </dgm:pt>
    <dgm:pt modelId="{8376CFBF-9773-4E33-B258-09C67E4D8C70}" type="pres">
      <dgm:prSet presAssocID="{7870A9B1-8E2C-4869-9B29-93B794069D9C}" presName="hierChild3" presStyleCnt="0"/>
      <dgm:spPr/>
    </dgm:pt>
  </dgm:ptLst>
  <dgm:cxnLst>
    <dgm:cxn modelId="{FF33438F-0786-4BD9-A9EF-B55794FC86BE}" srcId="{187B2965-AFE9-4648-BFEA-927D5D930FBC}" destId="{E29A0125-344B-418E-A2FC-3300FB88CA67}" srcOrd="0" destOrd="0" parTransId="{1CD312DA-0ED5-4390-A8F6-E408A6839395}" sibTransId="{2F38689E-AEFB-491A-BCC5-D17A74ABF418}"/>
    <dgm:cxn modelId="{5D757E3E-C912-441E-B1E0-455EB918D334}" type="presOf" srcId="{3BB6CE6E-3069-4C5A-AC64-01F95F9B0A7B}" destId="{4B5C81B9-9EA7-44AB-BE39-DA96FD8BE8AC}" srcOrd="0" destOrd="0" presId="urn:microsoft.com/office/officeart/2005/8/layout/orgChart1"/>
    <dgm:cxn modelId="{CCA59323-F6BB-49B9-B444-0A725EB512AF}" type="presOf" srcId="{B1E56E68-BDB9-416A-AF2C-13D8EB8E0900}" destId="{79946759-43EC-43F9-8441-F2CB76B91CDD}" srcOrd="1" destOrd="0" presId="urn:microsoft.com/office/officeart/2005/8/layout/orgChart1"/>
    <dgm:cxn modelId="{510F4C17-A6FC-410C-BF57-B52E44291882}" type="presOf" srcId="{E29A0125-344B-418E-A2FC-3300FB88CA67}" destId="{24B2CFFE-6B94-4664-89EF-C3FCC2245ED5}" srcOrd="1" destOrd="0" presId="urn:microsoft.com/office/officeart/2005/8/layout/orgChart1"/>
    <dgm:cxn modelId="{6A0C8527-3C22-4DDA-895F-F9441A909024}" type="presOf" srcId="{BE2E76BA-7F48-4BF7-B3FB-9EC7C7A512B0}" destId="{F40CDDEF-CD2B-49B4-AC31-E64D82748E11}" srcOrd="0" destOrd="0" presId="urn:microsoft.com/office/officeart/2005/8/layout/orgChart1"/>
    <dgm:cxn modelId="{34DC2284-E25D-4972-933E-AFE8EC20B1F2}" type="presOf" srcId="{E29A0125-344B-418E-A2FC-3300FB88CA67}" destId="{ED09F9DF-C079-43E0-806E-CAAF3D613038}" srcOrd="0" destOrd="0" presId="urn:microsoft.com/office/officeart/2005/8/layout/orgChart1"/>
    <dgm:cxn modelId="{764F38FE-A8D1-4A23-A17A-194F74401899}" srcId="{7870A9B1-8E2C-4869-9B29-93B794069D9C}" destId="{187B2965-AFE9-4648-BFEA-927D5D930FBC}" srcOrd="1" destOrd="0" parTransId="{4C564B81-D1E8-4D3D-949C-8E55D1EC88B5}" sibTransId="{B470FABB-FABF-4FF1-91E8-F02A279D17EB}"/>
    <dgm:cxn modelId="{492BEE31-9D2D-4965-B97E-15545C1B0477}" type="presOf" srcId="{1CD312DA-0ED5-4390-A8F6-E408A6839395}" destId="{812DE3E6-1922-4172-B2A4-AEFF8280E8D3}" srcOrd="0" destOrd="0" presId="urn:microsoft.com/office/officeart/2005/8/layout/orgChart1"/>
    <dgm:cxn modelId="{D6780E48-80E0-461D-998A-FA179EA27F3C}" type="presOf" srcId="{187B2965-AFE9-4648-BFEA-927D5D930FBC}" destId="{2745032F-7D40-4EF3-BA08-257DCF68D3D3}" srcOrd="1" destOrd="0" presId="urn:microsoft.com/office/officeart/2005/8/layout/orgChart1"/>
    <dgm:cxn modelId="{9BCDB18A-8F0C-4CD6-9858-DD41D87C12E2}" type="presOf" srcId="{7870A9B1-8E2C-4869-9B29-93B794069D9C}" destId="{3319E340-6862-4564-B82D-85E473740FD9}" srcOrd="0" destOrd="0" presId="urn:microsoft.com/office/officeart/2005/8/layout/orgChart1"/>
    <dgm:cxn modelId="{A78D83C4-1C4B-4BFF-B43B-CE02AE82FD98}" srcId="{7870A9B1-8E2C-4869-9B29-93B794069D9C}" destId="{B960D9BE-1874-4614-BA04-AD6E5A46A3F6}" srcOrd="0" destOrd="0" parTransId="{7AFAABCD-CDCD-4883-93A5-FC3376CDBE7A}" sibTransId="{1933A3EA-6A94-487B-83E3-B5BC1D37FCDD}"/>
    <dgm:cxn modelId="{DEABBAA0-71B4-4A05-82BF-B599D4E9D06C}" type="presOf" srcId="{7AFAABCD-CDCD-4883-93A5-FC3376CDBE7A}" destId="{EA5A6A7B-C2EC-4BBB-B9DF-DC6CB4C8FC91}" srcOrd="0" destOrd="0" presId="urn:microsoft.com/office/officeart/2005/8/layout/orgChart1"/>
    <dgm:cxn modelId="{5413F4A2-E555-4B00-AA7B-8EA1162967F4}" srcId="{BE2E76BA-7F48-4BF7-B3FB-9EC7C7A512B0}" destId="{7870A9B1-8E2C-4869-9B29-93B794069D9C}" srcOrd="0" destOrd="0" parTransId="{84EEEEEE-2A68-4667-ABE4-F30F11CCDA35}" sibTransId="{DC8FAE69-424F-477F-87C0-C35356284DF5}"/>
    <dgm:cxn modelId="{56DE3655-9BFC-4B0D-BE82-D8F7CE25F55A}" type="presOf" srcId="{B960D9BE-1874-4614-BA04-AD6E5A46A3F6}" destId="{AB1C8908-8F69-4611-8DCE-29F6544561D4}" srcOrd="1" destOrd="0" presId="urn:microsoft.com/office/officeart/2005/8/layout/orgChart1"/>
    <dgm:cxn modelId="{9BD7C56D-4938-4BD9-B45D-76039EF33C9D}" type="presOf" srcId="{187B2965-AFE9-4648-BFEA-927D5D930FBC}" destId="{5DB6E5D5-558D-4349-8DDB-733C4A72074F}" srcOrd="0" destOrd="0" presId="urn:microsoft.com/office/officeart/2005/8/layout/orgChart1"/>
    <dgm:cxn modelId="{61468773-C72F-45AB-AD7D-B67FE9E672F6}" type="presOf" srcId="{4C564B81-D1E8-4D3D-949C-8E55D1EC88B5}" destId="{CBE8CF9B-B4B4-4C3A-B92A-B7D28A0B92DD}" srcOrd="0" destOrd="0" presId="urn:microsoft.com/office/officeart/2005/8/layout/orgChart1"/>
    <dgm:cxn modelId="{BB693F5C-0624-4A41-8688-F1A8B899EA33}" type="presOf" srcId="{7870A9B1-8E2C-4869-9B29-93B794069D9C}" destId="{F96AF710-2FE6-419A-9C9D-210EB2F28354}" srcOrd="1" destOrd="0" presId="urn:microsoft.com/office/officeart/2005/8/layout/orgChart1"/>
    <dgm:cxn modelId="{67A38057-ADE2-474B-90D0-96025D347EAA}" type="presOf" srcId="{B960D9BE-1874-4614-BA04-AD6E5A46A3F6}" destId="{5F40B9D8-6157-49BB-B0E5-DE4DFA3BC87F}" srcOrd="0" destOrd="0" presId="urn:microsoft.com/office/officeart/2005/8/layout/orgChart1"/>
    <dgm:cxn modelId="{C53167F7-689E-4422-9ECC-1065CFE9E0F6}" srcId="{B960D9BE-1874-4614-BA04-AD6E5A46A3F6}" destId="{B1E56E68-BDB9-416A-AF2C-13D8EB8E0900}" srcOrd="0" destOrd="0" parTransId="{3BB6CE6E-3069-4C5A-AC64-01F95F9B0A7B}" sibTransId="{42EC18C5-3928-4EFB-85A2-A4E49E6D5008}"/>
    <dgm:cxn modelId="{3B90DB46-2F0A-4C5B-B538-F459714033D7}" type="presOf" srcId="{B1E56E68-BDB9-416A-AF2C-13D8EB8E0900}" destId="{934980FD-8EE7-4601-8920-903FBD3BD4DF}" srcOrd="0" destOrd="0" presId="urn:microsoft.com/office/officeart/2005/8/layout/orgChart1"/>
    <dgm:cxn modelId="{CB2C3118-D219-44BC-B4E7-80E07FF3B373}" type="presParOf" srcId="{F40CDDEF-CD2B-49B4-AC31-E64D82748E11}" destId="{E456C644-1E10-4F06-8A0A-C67A653967CF}" srcOrd="0" destOrd="0" presId="urn:microsoft.com/office/officeart/2005/8/layout/orgChart1"/>
    <dgm:cxn modelId="{8A2699BB-AC19-441F-9CCE-7B4C59F65306}" type="presParOf" srcId="{E456C644-1E10-4F06-8A0A-C67A653967CF}" destId="{C6021DFC-1055-428D-85D0-3CC733359920}" srcOrd="0" destOrd="0" presId="urn:microsoft.com/office/officeart/2005/8/layout/orgChart1"/>
    <dgm:cxn modelId="{ECCD5B10-1F6B-416B-A2CA-AB342D5A7977}" type="presParOf" srcId="{C6021DFC-1055-428D-85D0-3CC733359920}" destId="{3319E340-6862-4564-B82D-85E473740FD9}" srcOrd="0" destOrd="0" presId="urn:microsoft.com/office/officeart/2005/8/layout/orgChart1"/>
    <dgm:cxn modelId="{690AB2D9-9375-4FD3-A4B3-60CCC7F5347F}" type="presParOf" srcId="{C6021DFC-1055-428D-85D0-3CC733359920}" destId="{F96AF710-2FE6-419A-9C9D-210EB2F28354}" srcOrd="1" destOrd="0" presId="urn:microsoft.com/office/officeart/2005/8/layout/orgChart1"/>
    <dgm:cxn modelId="{E276A678-3A2E-4B1D-8D75-6718C02B82FD}" type="presParOf" srcId="{E456C644-1E10-4F06-8A0A-C67A653967CF}" destId="{C071707E-3A84-4996-B02B-B1A2D53DB80A}" srcOrd="1" destOrd="0" presId="urn:microsoft.com/office/officeart/2005/8/layout/orgChart1"/>
    <dgm:cxn modelId="{564E1550-86AB-4B7B-BA1D-8CBFD21A4788}" type="presParOf" srcId="{C071707E-3A84-4996-B02B-B1A2D53DB80A}" destId="{EA5A6A7B-C2EC-4BBB-B9DF-DC6CB4C8FC91}" srcOrd="0" destOrd="0" presId="urn:microsoft.com/office/officeart/2005/8/layout/orgChart1"/>
    <dgm:cxn modelId="{F8FF8ACF-9B3A-450E-A2CF-6CE78C898AE3}" type="presParOf" srcId="{C071707E-3A84-4996-B02B-B1A2D53DB80A}" destId="{CF10471A-E81A-45D6-AA26-67C33D248E51}" srcOrd="1" destOrd="0" presId="urn:microsoft.com/office/officeart/2005/8/layout/orgChart1"/>
    <dgm:cxn modelId="{C8EA11C9-EDDD-492C-9555-43C366182A52}" type="presParOf" srcId="{CF10471A-E81A-45D6-AA26-67C33D248E51}" destId="{A3D5D5CA-FE07-4408-A6F5-2FD7B04E2F66}" srcOrd="0" destOrd="0" presId="urn:microsoft.com/office/officeart/2005/8/layout/orgChart1"/>
    <dgm:cxn modelId="{3581D806-D0F3-4E84-BEE6-2B650BE9B196}" type="presParOf" srcId="{A3D5D5CA-FE07-4408-A6F5-2FD7B04E2F66}" destId="{5F40B9D8-6157-49BB-B0E5-DE4DFA3BC87F}" srcOrd="0" destOrd="0" presId="urn:microsoft.com/office/officeart/2005/8/layout/orgChart1"/>
    <dgm:cxn modelId="{95AD9883-EF80-4E6F-8500-7AFA8747485E}" type="presParOf" srcId="{A3D5D5CA-FE07-4408-A6F5-2FD7B04E2F66}" destId="{AB1C8908-8F69-4611-8DCE-29F6544561D4}" srcOrd="1" destOrd="0" presId="urn:microsoft.com/office/officeart/2005/8/layout/orgChart1"/>
    <dgm:cxn modelId="{2609DE71-C3E0-4BBC-8AE5-C819BA484536}" type="presParOf" srcId="{CF10471A-E81A-45D6-AA26-67C33D248E51}" destId="{7720FB14-18BC-46DF-B4F7-5E2CF95807D8}" srcOrd="1" destOrd="0" presId="urn:microsoft.com/office/officeart/2005/8/layout/orgChart1"/>
    <dgm:cxn modelId="{99D193FA-B492-47DE-8BD6-0394E32AE0EC}" type="presParOf" srcId="{7720FB14-18BC-46DF-B4F7-5E2CF95807D8}" destId="{4B5C81B9-9EA7-44AB-BE39-DA96FD8BE8AC}" srcOrd="0" destOrd="0" presId="urn:microsoft.com/office/officeart/2005/8/layout/orgChart1"/>
    <dgm:cxn modelId="{AF3F31BB-7917-4012-8D31-21EECF47E8ED}" type="presParOf" srcId="{7720FB14-18BC-46DF-B4F7-5E2CF95807D8}" destId="{1AC3A46E-F4C1-4EC0-A7E6-FCB33BC0E00D}" srcOrd="1" destOrd="0" presId="urn:microsoft.com/office/officeart/2005/8/layout/orgChart1"/>
    <dgm:cxn modelId="{BCD1EF36-91D4-4AD0-BF62-BFE8EE8B7CCC}" type="presParOf" srcId="{1AC3A46E-F4C1-4EC0-A7E6-FCB33BC0E00D}" destId="{1C84650B-BDDB-464F-9B34-41440649E1D9}" srcOrd="0" destOrd="0" presId="urn:microsoft.com/office/officeart/2005/8/layout/orgChart1"/>
    <dgm:cxn modelId="{DEEEED97-A553-4D57-BFE2-9023234F9E0D}" type="presParOf" srcId="{1C84650B-BDDB-464F-9B34-41440649E1D9}" destId="{934980FD-8EE7-4601-8920-903FBD3BD4DF}" srcOrd="0" destOrd="0" presId="urn:microsoft.com/office/officeart/2005/8/layout/orgChart1"/>
    <dgm:cxn modelId="{6923F0B1-E849-4678-B426-258534A24C67}" type="presParOf" srcId="{1C84650B-BDDB-464F-9B34-41440649E1D9}" destId="{79946759-43EC-43F9-8441-F2CB76B91CDD}" srcOrd="1" destOrd="0" presId="urn:microsoft.com/office/officeart/2005/8/layout/orgChart1"/>
    <dgm:cxn modelId="{F8A898FD-7AF3-4E44-9484-5A994E5CA4E9}" type="presParOf" srcId="{1AC3A46E-F4C1-4EC0-A7E6-FCB33BC0E00D}" destId="{C4E56A9E-472A-46A1-9351-175E13DBEEEF}" srcOrd="1" destOrd="0" presId="urn:microsoft.com/office/officeart/2005/8/layout/orgChart1"/>
    <dgm:cxn modelId="{BF0D65B2-4D2B-4E1D-8B1E-447AAD6602F0}" type="presParOf" srcId="{1AC3A46E-F4C1-4EC0-A7E6-FCB33BC0E00D}" destId="{312E8B18-0EED-4540-A0AD-DABBFC5DCBF2}" srcOrd="2" destOrd="0" presId="urn:microsoft.com/office/officeart/2005/8/layout/orgChart1"/>
    <dgm:cxn modelId="{CFD5AC14-3A49-4A7E-963F-2FE2B476064C}" type="presParOf" srcId="{CF10471A-E81A-45D6-AA26-67C33D248E51}" destId="{BEE17722-BC70-49A9-910F-D48283225173}" srcOrd="2" destOrd="0" presId="urn:microsoft.com/office/officeart/2005/8/layout/orgChart1"/>
    <dgm:cxn modelId="{65EA5393-0071-401F-A337-C67DBF414700}" type="presParOf" srcId="{C071707E-3A84-4996-B02B-B1A2D53DB80A}" destId="{CBE8CF9B-B4B4-4C3A-B92A-B7D28A0B92DD}" srcOrd="2" destOrd="0" presId="urn:microsoft.com/office/officeart/2005/8/layout/orgChart1"/>
    <dgm:cxn modelId="{5B3C00B8-76AA-4F2A-A841-E1F4F8C7C0CD}" type="presParOf" srcId="{C071707E-3A84-4996-B02B-B1A2D53DB80A}" destId="{03AA5D12-670C-4A37-A94C-CE17215942D9}" srcOrd="3" destOrd="0" presId="urn:microsoft.com/office/officeart/2005/8/layout/orgChart1"/>
    <dgm:cxn modelId="{E7822E38-70FC-45AB-8C96-07062F1F8A87}" type="presParOf" srcId="{03AA5D12-670C-4A37-A94C-CE17215942D9}" destId="{A1820FB1-BDB6-47EA-9E98-18B696DF92A6}" srcOrd="0" destOrd="0" presId="urn:microsoft.com/office/officeart/2005/8/layout/orgChart1"/>
    <dgm:cxn modelId="{73DE9515-3DF1-43AE-AD44-8DE4E733AEBF}" type="presParOf" srcId="{A1820FB1-BDB6-47EA-9E98-18B696DF92A6}" destId="{5DB6E5D5-558D-4349-8DDB-733C4A72074F}" srcOrd="0" destOrd="0" presId="urn:microsoft.com/office/officeart/2005/8/layout/orgChart1"/>
    <dgm:cxn modelId="{C3B9221E-845C-4883-A1DF-4940A6CB57BF}" type="presParOf" srcId="{A1820FB1-BDB6-47EA-9E98-18B696DF92A6}" destId="{2745032F-7D40-4EF3-BA08-257DCF68D3D3}" srcOrd="1" destOrd="0" presId="urn:microsoft.com/office/officeart/2005/8/layout/orgChart1"/>
    <dgm:cxn modelId="{63ED058C-8A4D-4D49-B963-C32CD8923A5E}" type="presParOf" srcId="{03AA5D12-670C-4A37-A94C-CE17215942D9}" destId="{D516CDC9-A106-4CFC-89FC-95A281B74354}" srcOrd="1" destOrd="0" presId="urn:microsoft.com/office/officeart/2005/8/layout/orgChart1"/>
    <dgm:cxn modelId="{DBD1BEDA-C0E7-4A42-9F4D-9BF5922E7CF7}" type="presParOf" srcId="{D516CDC9-A106-4CFC-89FC-95A281B74354}" destId="{812DE3E6-1922-4172-B2A4-AEFF8280E8D3}" srcOrd="0" destOrd="0" presId="urn:microsoft.com/office/officeart/2005/8/layout/orgChart1"/>
    <dgm:cxn modelId="{4533E6FF-B4A6-4391-A612-CFABDCC02AC3}" type="presParOf" srcId="{D516CDC9-A106-4CFC-89FC-95A281B74354}" destId="{935B204B-3A25-4AE7-958D-B285431262AD}" srcOrd="1" destOrd="0" presId="urn:microsoft.com/office/officeart/2005/8/layout/orgChart1"/>
    <dgm:cxn modelId="{28EEFD1A-ADF3-4598-B041-D0664CCFB54B}" type="presParOf" srcId="{935B204B-3A25-4AE7-958D-B285431262AD}" destId="{56703859-DCB5-4B16-99FB-34FC7653E7C5}" srcOrd="0" destOrd="0" presId="urn:microsoft.com/office/officeart/2005/8/layout/orgChart1"/>
    <dgm:cxn modelId="{A0B9AEF9-BABB-4DF4-A891-3604333A8A74}" type="presParOf" srcId="{56703859-DCB5-4B16-99FB-34FC7653E7C5}" destId="{ED09F9DF-C079-43E0-806E-CAAF3D613038}" srcOrd="0" destOrd="0" presId="urn:microsoft.com/office/officeart/2005/8/layout/orgChart1"/>
    <dgm:cxn modelId="{F0FBA2AC-9A21-472B-9126-D80AA4F9FB1E}" type="presParOf" srcId="{56703859-DCB5-4B16-99FB-34FC7653E7C5}" destId="{24B2CFFE-6B94-4664-89EF-C3FCC2245ED5}" srcOrd="1" destOrd="0" presId="urn:microsoft.com/office/officeart/2005/8/layout/orgChart1"/>
    <dgm:cxn modelId="{FC7BF606-F14F-4BCF-9A94-9BEB1EB5401E}" type="presParOf" srcId="{935B204B-3A25-4AE7-958D-B285431262AD}" destId="{AA3BD1B3-A568-40BA-BE44-D592DCBA43DE}" srcOrd="1" destOrd="0" presId="urn:microsoft.com/office/officeart/2005/8/layout/orgChart1"/>
    <dgm:cxn modelId="{48210AE2-B5F2-4AC9-B683-4487DFCAF8AA}" type="presParOf" srcId="{935B204B-3A25-4AE7-958D-B285431262AD}" destId="{81A93BCB-8FF0-48ED-A56B-17E6B26D2AFD}" srcOrd="2" destOrd="0" presId="urn:microsoft.com/office/officeart/2005/8/layout/orgChart1"/>
    <dgm:cxn modelId="{ECF52C17-B90F-4E0E-B88C-F23961EC3A86}" type="presParOf" srcId="{03AA5D12-670C-4A37-A94C-CE17215942D9}" destId="{2A59C6D9-E1E6-433A-9204-6D030B3D8E6B}" srcOrd="2" destOrd="0" presId="urn:microsoft.com/office/officeart/2005/8/layout/orgChart1"/>
    <dgm:cxn modelId="{7CBD9DDB-B1EB-4A20-AB35-FD9147A6262B}" type="presParOf" srcId="{E456C644-1E10-4F06-8A0A-C67A653967CF}" destId="{8376CFBF-9773-4E33-B258-09C67E4D8C7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2B8BE6-AB16-4DED-929B-0742E970E2CB}">
      <dsp:nvSpPr>
        <dsp:cNvPr id="0" name=""/>
        <dsp:cNvSpPr/>
      </dsp:nvSpPr>
      <dsp:spPr>
        <a:xfrm>
          <a:off x="5256531" y="2443887"/>
          <a:ext cx="302853" cy="9287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8751"/>
              </a:lnTo>
              <a:lnTo>
                <a:pt x="302853" y="928751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B66101-0227-4C5D-B4AC-0589AC6C9912}">
      <dsp:nvSpPr>
        <dsp:cNvPr id="0" name=""/>
        <dsp:cNvSpPr/>
      </dsp:nvSpPr>
      <dsp:spPr>
        <a:xfrm>
          <a:off x="3621121" y="1010380"/>
          <a:ext cx="2443019" cy="4239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1997"/>
              </a:lnTo>
              <a:lnTo>
                <a:pt x="2443019" y="211997"/>
              </a:lnTo>
              <a:lnTo>
                <a:pt x="2443019" y="42399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2DE3E6-1922-4172-B2A4-AEFF8280E8D3}">
      <dsp:nvSpPr>
        <dsp:cNvPr id="0" name=""/>
        <dsp:cNvSpPr/>
      </dsp:nvSpPr>
      <dsp:spPr>
        <a:xfrm>
          <a:off x="2813512" y="2443887"/>
          <a:ext cx="302853" cy="9287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8751"/>
              </a:lnTo>
              <a:lnTo>
                <a:pt x="302853" y="928751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E8CF9B-B4B4-4C3A-B92A-B7D28A0B92DD}">
      <dsp:nvSpPr>
        <dsp:cNvPr id="0" name=""/>
        <dsp:cNvSpPr/>
      </dsp:nvSpPr>
      <dsp:spPr>
        <a:xfrm>
          <a:off x="3575401" y="1010380"/>
          <a:ext cx="91440" cy="42399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399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5C81B9-9EA7-44AB-BE39-DA96FD8BE8AC}">
      <dsp:nvSpPr>
        <dsp:cNvPr id="0" name=""/>
        <dsp:cNvSpPr/>
      </dsp:nvSpPr>
      <dsp:spPr>
        <a:xfrm>
          <a:off x="370493" y="2443887"/>
          <a:ext cx="302853" cy="9287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8751"/>
              </a:lnTo>
              <a:lnTo>
                <a:pt x="302853" y="928751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5A6A7B-C2EC-4BBB-B9DF-DC6CB4C8FC91}">
      <dsp:nvSpPr>
        <dsp:cNvPr id="0" name=""/>
        <dsp:cNvSpPr/>
      </dsp:nvSpPr>
      <dsp:spPr>
        <a:xfrm>
          <a:off x="1178102" y="1010380"/>
          <a:ext cx="2443019" cy="423995"/>
        </a:xfrm>
        <a:custGeom>
          <a:avLst/>
          <a:gdLst/>
          <a:ahLst/>
          <a:cxnLst/>
          <a:rect l="0" t="0" r="0" b="0"/>
          <a:pathLst>
            <a:path>
              <a:moveTo>
                <a:pt x="2443019" y="0"/>
              </a:moveTo>
              <a:lnTo>
                <a:pt x="2443019" y="211997"/>
              </a:lnTo>
              <a:lnTo>
                <a:pt x="0" y="211997"/>
              </a:lnTo>
              <a:lnTo>
                <a:pt x="0" y="42399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19E340-6862-4564-B82D-85E473740FD9}">
      <dsp:nvSpPr>
        <dsp:cNvPr id="0" name=""/>
        <dsp:cNvSpPr/>
      </dsp:nvSpPr>
      <dsp:spPr>
        <a:xfrm>
          <a:off x="2611609" y="868"/>
          <a:ext cx="2019024" cy="1009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Наречие</a:t>
          </a:r>
          <a:endParaRPr lang="ru-RU" sz="1800" kern="1200" dirty="0"/>
        </a:p>
      </dsp:txBody>
      <dsp:txXfrm>
        <a:off x="2611609" y="868"/>
        <a:ext cx="2019024" cy="1009512"/>
      </dsp:txXfrm>
    </dsp:sp>
    <dsp:sp modelId="{5F40B9D8-6157-49BB-B0E5-DE4DFA3BC87F}">
      <dsp:nvSpPr>
        <dsp:cNvPr id="0" name=""/>
        <dsp:cNvSpPr/>
      </dsp:nvSpPr>
      <dsp:spPr>
        <a:xfrm>
          <a:off x="168590" y="1434375"/>
          <a:ext cx="2019024" cy="1009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Признак действия</a:t>
          </a:r>
          <a:endParaRPr lang="ru-RU" sz="1800" kern="1200" dirty="0"/>
        </a:p>
      </dsp:txBody>
      <dsp:txXfrm>
        <a:off x="168590" y="1434375"/>
        <a:ext cx="2019024" cy="1009512"/>
      </dsp:txXfrm>
    </dsp:sp>
    <dsp:sp modelId="{934980FD-8EE7-4601-8920-903FBD3BD4DF}">
      <dsp:nvSpPr>
        <dsp:cNvPr id="0" name=""/>
        <dsp:cNvSpPr/>
      </dsp:nvSpPr>
      <dsp:spPr>
        <a:xfrm>
          <a:off x="673346" y="2867882"/>
          <a:ext cx="2019024" cy="1009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Глагол (резко встать)</a:t>
          </a:r>
          <a:endParaRPr lang="ru-RU" sz="1800" kern="1200" dirty="0"/>
        </a:p>
      </dsp:txBody>
      <dsp:txXfrm>
        <a:off x="673346" y="2867882"/>
        <a:ext cx="2019024" cy="1009512"/>
      </dsp:txXfrm>
    </dsp:sp>
    <dsp:sp modelId="{5DB6E5D5-558D-4349-8DDB-733C4A72074F}">
      <dsp:nvSpPr>
        <dsp:cNvPr id="0" name=""/>
        <dsp:cNvSpPr/>
      </dsp:nvSpPr>
      <dsp:spPr>
        <a:xfrm>
          <a:off x="2611609" y="1434375"/>
          <a:ext cx="2019024" cy="1009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Признак признака</a:t>
          </a:r>
          <a:endParaRPr lang="ru-RU" sz="1800" kern="1200" dirty="0"/>
        </a:p>
      </dsp:txBody>
      <dsp:txXfrm>
        <a:off x="2611609" y="1434375"/>
        <a:ext cx="2019024" cy="1009512"/>
      </dsp:txXfrm>
    </dsp:sp>
    <dsp:sp modelId="{ED09F9DF-C079-43E0-806E-CAAF3D613038}">
      <dsp:nvSpPr>
        <dsp:cNvPr id="0" name=""/>
        <dsp:cNvSpPr/>
      </dsp:nvSpPr>
      <dsp:spPr>
        <a:xfrm>
          <a:off x="3116365" y="2867882"/>
          <a:ext cx="2019024" cy="1009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Прилагательное, наречие (довольно интересный, очень хорошо)</a:t>
          </a:r>
          <a:endParaRPr lang="ru-RU" sz="1800" kern="1200" dirty="0"/>
        </a:p>
      </dsp:txBody>
      <dsp:txXfrm>
        <a:off x="3116365" y="2867882"/>
        <a:ext cx="2019024" cy="1009512"/>
      </dsp:txXfrm>
    </dsp:sp>
    <dsp:sp modelId="{E3A28EEA-CCBB-4A72-9CF9-3FFDE325B608}">
      <dsp:nvSpPr>
        <dsp:cNvPr id="0" name=""/>
        <dsp:cNvSpPr/>
      </dsp:nvSpPr>
      <dsp:spPr>
        <a:xfrm>
          <a:off x="5054629" y="1434375"/>
          <a:ext cx="2019024" cy="1009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Признак предмета</a:t>
          </a:r>
          <a:endParaRPr lang="ru-RU" sz="1800" kern="1200" dirty="0"/>
        </a:p>
      </dsp:txBody>
      <dsp:txXfrm>
        <a:off x="5054629" y="1434375"/>
        <a:ext cx="2019024" cy="1009512"/>
      </dsp:txXfrm>
    </dsp:sp>
    <dsp:sp modelId="{CD2B6B51-D65A-4CE6-B696-58E53D77D8AB}">
      <dsp:nvSpPr>
        <dsp:cNvPr id="0" name=""/>
        <dsp:cNvSpPr/>
      </dsp:nvSpPr>
      <dsp:spPr>
        <a:xfrm>
          <a:off x="5559385" y="2867882"/>
          <a:ext cx="2019024" cy="1009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Существительное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(яйцо вкрутую)</a:t>
          </a:r>
          <a:endParaRPr lang="ru-RU" sz="1800" kern="1200" dirty="0"/>
        </a:p>
      </dsp:txBody>
      <dsp:txXfrm>
        <a:off x="5559385" y="2867882"/>
        <a:ext cx="2019024" cy="10095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2DE3E6-1922-4172-B2A4-AEFF8280E8D3}">
      <dsp:nvSpPr>
        <dsp:cNvPr id="0" name=""/>
        <dsp:cNvSpPr/>
      </dsp:nvSpPr>
      <dsp:spPr>
        <a:xfrm>
          <a:off x="4556954" y="2817783"/>
          <a:ext cx="339590" cy="9034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3498"/>
              </a:lnTo>
              <a:lnTo>
                <a:pt x="339590" y="903498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E8CF9B-B4B4-4C3A-B92A-B7D28A0B92DD}">
      <dsp:nvSpPr>
        <dsp:cNvPr id="0" name=""/>
        <dsp:cNvSpPr/>
      </dsp:nvSpPr>
      <dsp:spPr>
        <a:xfrm>
          <a:off x="3419980" y="1165560"/>
          <a:ext cx="2067803" cy="4886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342"/>
              </a:lnTo>
              <a:lnTo>
                <a:pt x="2067803" y="244342"/>
              </a:lnTo>
              <a:lnTo>
                <a:pt x="2067803" y="48868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5C81B9-9EA7-44AB-BE39-DA96FD8BE8AC}">
      <dsp:nvSpPr>
        <dsp:cNvPr id="0" name=""/>
        <dsp:cNvSpPr/>
      </dsp:nvSpPr>
      <dsp:spPr>
        <a:xfrm>
          <a:off x="421346" y="2817783"/>
          <a:ext cx="349061" cy="9011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1153"/>
              </a:lnTo>
              <a:lnTo>
                <a:pt x="349061" y="90115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5A6A7B-C2EC-4BBB-B9DF-DC6CB4C8FC91}">
      <dsp:nvSpPr>
        <dsp:cNvPr id="0" name=""/>
        <dsp:cNvSpPr/>
      </dsp:nvSpPr>
      <dsp:spPr>
        <a:xfrm>
          <a:off x="1352176" y="1165560"/>
          <a:ext cx="2067803" cy="488685"/>
        </a:xfrm>
        <a:custGeom>
          <a:avLst/>
          <a:gdLst/>
          <a:ahLst/>
          <a:cxnLst/>
          <a:rect l="0" t="0" r="0" b="0"/>
          <a:pathLst>
            <a:path>
              <a:moveTo>
                <a:pt x="2067803" y="0"/>
              </a:moveTo>
              <a:lnTo>
                <a:pt x="2067803" y="244342"/>
              </a:lnTo>
              <a:lnTo>
                <a:pt x="0" y="244342"/>
              </a:lnTo>
              <a:lnTo>
                <a:pt x="0" y="48868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19E340-6862-4564-B82D-85E473740FD9}">
      <dsp:nvSpPr>
        <dsp:cNvPr id="0" name=""/>
        <dsp:cNvSpPr/>
      </dsp:nvSpPr>
      <dsp:spPr>
        <a:xfrm>
          <a:off x="2256442" y="2022"/>
          <a:ext cx="2327074" cy="1163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Наречие</a:t>
          </a:r>
          <a:endParaRPr lang="ru-RU" sz="2400" kern="1200" dirty="0"/>
        </a:p>
      </dsp:txBody>
      <dsp:txXfrm>
        <a:off x="2256442" y="2022"/>
        <a:ext cx="2327074" cy="1163537"/>
      </dsp:txXfrm>
    </dsp:sp>
    <dsp:sp modelId="{5F40B9D8-6157-49BB-B0E5-DE4DFA3BC87F}">
      <dsp:nvSpPr>
        <dsp:cNvPr id="0" name=""/>
        <dsp:cNvSpPr/>
      </dsp:nvSpPr>
      <dsp:spPr>
        <a:xfrm>
          <a:off x="188638" y="1654245"/>
          <a:ext cx="2327074" cy="1163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Обстоятельство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(часто)</a:t>
          </a:r>
          <a:endParaRPr lang="ru-RU" sz="2400" kern="1200" dirty="0"/>
        </a:p>
      </dsp:txBody>
      <dsp:txXfrm>
        <a:off x="188638" y="1654245"/>
        <a:ext cx="2327074" cy="1163537"/>
      </dsp:txXfrm>
    </dsp:sp>
    <dsp:sp modelId="{934980FD-8EE7-4601-8920-903FBD3BD4DF}">
      <dsp:nvSpPr>
        <dsp:cNvPr id="0" name=""/>
        <dsp:cNvSpPr/>
      </dsp:nvSpPr>
      <dsp:spPr>
        <a:xfrm>
          <a:off x="770407" y="3306468"/>
          <a:ext cx="3646922" cy="8249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i="1" kern="1200" dirty="0" smtClean="0"/>
            <a:t>Солнце невысоко поднялось над горизонтом</a:t>
          </a:r>
          <a:endParaRPr lang="ru-RU" sz="2400" i="1" kern="1200" dirty="0"/>
        </a:p>
      </dsp:txBody>
      <dsp:txXfrm>
        <a:off x="770407" y="3306468"/>
        <a:ext cx="3646922" cy="824936"/>
      </dsp:txXfrm>
    </dsp:sp>
    <dsp:sp modelId="{5DB6E5D5-558D-4349-8DDB-733C4A72074F}">
      <dsp:nvSpPr>
        <dsp:cNvPr id="0" name=""/>
        <dsp:cNvSpPr/>
      </dsp:nvSpPr>
      <dsp:spPr>
        <a:xfrm>
          <a:off x="4324246" y="1654245"/>
          <a:ext cx="2327074" cy="1163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Определение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(реже)</a:t>
          </a:r>
          <a:endParaRPr lang="ru-RU" sz="2400" kern="1200" dirty="0"/>
        </a:p>
      </dsp:txBody>
      <dsp:txXfrm>
        <a:off x="4324246" y="1654245"/>
        <a:ext cx="2327074" cy="1163537"/>
      </dsp:txXfrm>
    </dsp:sp>
    <dsp:sp modelId="{ED09F9DF-C079-43E0-806E-CAAF3D613038}">
      <dsp:nvSpPr>
        <dsp:cNvPr id="0" name=""/>
        <dsp:cNvSpPr/>
      </dsp:nvSpPr>
      <dsp:spPr>
        <a:xfrm>
          <a:off x="4896544" y="3341340"/>
          <a:ext cx="3690321" cy="7598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i="1" kern="1200" dirty="0" smtClean="0"/>
            <a:t>Аптека находится в доме напротив</a:t>
          </a:r>
          <a:endParaRPr lang="ru-RU" sz="2400" i="1" kern="1200" dirty="0"/>
        </a:p>
      </dsp:txBody>
      <dsp:txXfrm>
        <a:off x="4896544" y="3341340"/>
        <a:ext cx="3690321" cy="7598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B5905-3216-4CFF-A88F-E88FC36291F1}" type="datetimeFigureOut">
              <a:rPr lang="ru-RU" smtClean="0"/>
              <a:t>20.07.2013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E89C1-310A-473D-A353-2FBD8E8448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825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E89C1-310A-473D-A353-2FBD8E84481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601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E89C1-310A-473D-A353-2FBD8E84481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71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8CB9DF-5439-47C6-BDB5-0B0B0A0E2F7A}" type="datetimeFigureOut">
              <a:rPr lang="ru-RU" smtClean="0"/>
              <a:t>20.07.2013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E03D64-73A3-4E5F-9883-43CD67E2B56F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B9DF-5439-47C6-BDB5-0B0B0A0E2F7A}" type="datetimeFigureOut">
              <a:rPr lang="ru-RU" smtClean="0"/>
              <a:t>20.07.2013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03D64-73A3-4E5F-9883-43CD67E2B56F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B9DF-5439-47C6-BDB5-0B0B0A0E2F7A}" type="datetimeFigureOut">
              <a:rPr lang="ru-RU" smtClean="0"/>
              <a:t>20.07.2013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03D64-73A3-4E5F-9883-43CD67E2B56F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B9DF-5439-47C6-BDB5-0B0B0A0E2F7A}" type="datetimeFigureOut">
              <a:rPr lang="ru-RU" smtClean="0"/>
              <a:t>20.07.2013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03D64-73A3-4E5F-9883-43CD67E2B56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B9DF-5439-47C6-BDB5-0B0B0A0E2F7A}" type="datetimeFigureOut">
              <a:rPr lang="ru-RU" smtClean="0"/>
              <a:t>20.07.2013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03D64-73A3-4E5F-9883-43CD67E2B56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B9DF-5439-47C6-BDB5-0B0B0A0E2F7A}" type="datetimeFigureOut">
              <a:rPr lang="ru-RU" smtClean="0"/>
              <a:t>20.07.2013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03D64-73A3-4E5F-9883-43CD67E2B56F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B9DF-5439-47C6-BDB5-0B0B0A0E2F7A}" type="datetimeFigureOut">
              <a:rPr lang="ru-RU" smtClean="0"/>
              <a:t>20.07.2013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03D64-73A3-4E5F-9883-43CD67E2B56F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B9DF-5439-47C6-BDB5-0B0B0A0E2F7A}" type="datetimeFigureOut">
              <a:rPr lang="ru-RU" smtClean="0"/>
              <a:t>20.07.2013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03D64-73A3-4E5F-9883-43CD67E2B56F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B9DF-5439-47C6-BDB5-0B0B0A0E2F7A}" type="datetimeFigureOut">
              <a:rPr lang="ru-RU" smtClean="0"/>
              <a:t>20.07.2013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03D64-73A3-4E5F-9883-43CD67E2B5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B9DF-5439-47C6-BDB5-0B0B0A0E2F7A}" type="datetimeFigureOut">
              <a:rPr lang="ru-RU" smtClean="0"/>
              <a:t>20.07.2013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03D64-73A3-4E5F-9883-43CD67E2B5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B9DF-5439-47C6-BDB5-0B0B0A0E2F7A}" type="datetimeFigureOut">
              <a:rPr lang="ru-RU" smtClean="0"/>
              <a:t>20.07.2013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03D64-73A3-4E5F-9883-43CD67E2B5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F8CB9DF-5439-47C6-BDB5-0B0B0A0E2F7A}" type="datetimeFigureOut">
              <a:rPr lang="ru-RU" smtClean="0"/>
              <a:t>20.07.2013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8E03D64-73A3-4E5F-9883-43CD67E2B56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196752"/>
            <a:ext cx="7349099" cy="1778951"/>
          </a:xfrm>
        </p:spPr>
        <p:txBody>
          <a:bodyPr/>
          <a:lstStyle/>
          <a:p>
            <a:r>
              <a:rPr lang="ru-RU" dirty="0" smtClean="0"/>
              <a:t>Наречие как часть речи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149080"/>
            <a:ext cx="6400800" cy="1752600"/>
          </a:xfrm>
        </p:spPr>
        <p:txBody>
          <a:bodyPr/>
          <a:lstStyle/>
          <a:p>
            <a:r>
              <a:rPr lang="ru-RU" dirty="0" smtClean="0"/>
              <a:t>Подготовила и провела </a:t>
            </a:r>
            <a:r>
              <a:rPr lang="ru-RU" dirty="0" err="1" smtClean="0"/>
              <a:t>Утенкова</a:t>
            </a:r>
            <a:r>
              <a:rPr lang="ru-RU" dirty="0" smtClean="0"/>
              <a:t> Р.Е., учитель русского языка и литературы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4335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i="1" dirty="0">
                <a:ea typeface="Calibri"/>
                <a:cs typeface="Times New Roman"/>
              </a:rPr>
              <a:t>Выписать словосочетания (глагол + наречие) и разобрать их.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a typeface="Calibri"/>
                <a:cs typeface="Times New Roman"/>
              </a:rPr>
              <a:t>О</a:t>
            </a:r>
            <a:r>
              <a:rPr lang="ru-RU" dirty="0" smtClean="0">
                <a:ea typeface="Calibri"/>
                <a:cs typeface="Times New Roman"/>
              </a:rPr>
              <a:t>глушительно завыл, </a:t>
            </a:r>
            <a:endParaRPr lang="ru-RU" dirty="0">
              <a:ea typeface="Calibri"/>
              <a:cs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a typeface="Calibri"/>
                <a:cs typeface="Times New Roman"/>
              </a:rPr>
              <a:t>П</a:t>
            </a:r>
            <a:r>
              <a:rPr lang="ru-RU" dirty="0" smtClean="0">
                <a:ea typeface="Calibri"/>
                <a:cs typeface="Times New Roman"/>
              </a:rPr>
              <a:t>олил </a:t>
            </a:r>
            <a:r>
              <a:rPr lang="ru-RU" dirty="0">
                <a:ea typeface="Calibri"/>
                <a:cs typeface="Times New Roman"/>
              </a:rPr>
              <a:t>еще </a:t>
            </a:r>
            <a:r>
              <a:rPr lang="ru-RU" dirty="0" smtClean="0">
                <a:ea typeface="Calibri"/>
                <a:cs typeface="Times New Roman"/>
              </a:rPr>
              <a:t>сильнее,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a typeface="Calibri"/>
                <a:cs typeface="Times New Roman"/>
              </a:rPr>
              <a:t>С</a:t>
            </a:r>
            <a:r>
              <a:rPr lang="ru-RU" dirty="0" smtClean="0">
                <a:ea typeface="Calibri"/>
                <a:cs typeface="Times New Roman"/>
              </a:rPr>
              <a:t>тало </a:t>
            </a:r>
            <a:r>
              <a:rPr lang="ru-RU" dirty="0">
                <a:ea typeface="Calibri"/>
                <a:cs typeface="Times New Roman"/>
              </a:rPr>
              <a:t>так темно,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Карточка № 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9625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2276872"/>
            <a:ext cx="7920880" cy="1944216"/>
          </a:xfrm>
        </p:spPr>
        <p:txBody>
          <a:bodyPr/>
          <a:lstStyle/>
          <a:p>
            <a:r>
              <a:rPr lang="ru-RU" dirty="0" smtClean="0"/>
              <a:t>Спасибо за работу!!!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7617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200" b="1" dirty="0" smtClean="0"/>
              <a:t>Наречие</a:t>
            </a:r>
            <a:r>
              <a:rPr lang="ru-RU" sz="3200" dirty="0" smtClean="0"/>
              <a:t> – самостоятельная часть речи, которая обычно обозначает признак действия. </a:t>
            </a:r>
          </a:p>
          <a:p>
            <a:pPr marL="0" indent="0" algn="ctr">
              <a:buNone/>
            </a:pPr>
            <a:r>
              <a:rPr lang="ru-RU" sz="3200" dirty="0" smtClean="0"/>
              <a:t>Наречия отвечают на вопросы </a:t>
            </a:r>
            <a:r>
              <a:rPr lang="ru-RU" sz="3200" i="1" dirty="0" smtClean="0"/>
              <a:t>как? когда? где? куда? зачем? с какой целью? в какой степени?</a:t>
            </a:r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наречие?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1574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89" y="2247900"/>
            <a:ext cx="7660021" cy="387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4380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1079613"/>
              </p:ext>
            </p:extLst>
          </p:nvPr>
        </p:nvGraphicFramePr>
        <p:xfrm>
          <a:off x="698500" y="2247900"/>
          <a:ext cx="7747000" cy="3878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40960" cy="1368152"/>
          </a:xfrm>
        </p:spPr>
        <p:txBody>
          <a:bodyPr/>
          <a:lstStyle/>
          <a:p>
            <a:r>
              <a:rPr lang="ru-RU" dirty="0" smtClean="0"/>
              <a:t>К каким частям речи может относиться наречие?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7017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404664"/>
            <a:ext cx="8064896" cy="1130652"/>
          </a:xfrm>
        </p:spPr>
        <p:txBody>
          <a:bodyPr/>
          <a:lstStyle/>
          <a:p>
            <a:r>
              <a:rPr lang="ru-RU" dirty="0" smtClean="0"/>
              <a:t>Наречие как член предложения</a:t>
            </a:r>
            <a:endParaRPr lang="ru-RU" dirty="0"/>
          </a:p>
        </p:txBody>
      </p:sp>
      <p:graphicFrame>
        <p:nvGraphicFramePr>
          <p:cNvPr id="8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8927493"/>
              </p:ext>
            </p:extLst>
          </p:nvPr>
        </p:nvGraphicFramePr>
        <p:xfrm>
          <a:off x="179512" y="2247900"/>
          <a:ext cx="8784976" cy="4133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80689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/>
              <a:t>Наречие  не склоняется, не спрягается, не согласуется с другими </a:t>
            </a:r>
            <a:r>
              <a:rPr lang="ru-RU" sz="3600" dirty="0" smtClean="0"/>
              <a:t>словами.</a:t>
            </a:r>
          </a:p>
          <a:p>
            <a:pPr marL="0" indent="0" algn="ctr">
              <a:buNone/>
            </a:pPr>
            <a:r>
              <a:rPr lang="ru-RU" sz="3600" dirty="0"/>
              <a:t>У наречия нет и не может быть </a:t>
            </a:r>
            <a:r>
              <a:rPr lang="ru-RU" sz="3600" dirty="0" smtClean="0"/>
              <a:t>окончания.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36904" cy="1224136"/>
          </a:xfrm>
        </p:spPr>
        <p:txBody>
          <a:bodyPr/>
          <a:lstStyle/>
          <a:p>
            <a:r>
              <a:rPr lang="ru-RU" dirty="0" smtClean="0"/>
              <a:t>Наречие – неизменяемая часть речи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2905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Карточка № 1</a:t>
            </a:r>
          </a:p>
          <a:p>
            <a:pPr marL="0" indent="0">
              <a:buNone/>
            </a:pPr>
            <a:r>
              <a:rPr lang="ru-RU" dirty="0"/>
              <a:t>Назовите 5 дней недели с помощью </a:t>
            </a:r>
            <a:r>
              <a:rPr lang="ru-RU" dirty="0" smtClean="0"/>
              <a:t>наречий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smtClean="0"/>
              <a:t>Ответ:</a:t>
            </a:r>
          </a:p>
          <a:p>
            <a:pPr marL="0" indent="0">
              <a:buNone/>
            </a:pPr>
            <a:r>
              <a:rPr lang="ru-RU" b="1" dirty="0" smtClean="0"/>
              <a:t>Позавчера, вчера, сегодня, завтра, послезавтра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 на задания по карточкам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960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i="1" dirty="0"/>
              <a:t>Подберите антоним к следующим наречиям</a:t>
            </a:r>
            <a:r>
              <a:rPr lang="ru-RU" dirty="0" smtClean="0"/>
              <a:t>:</a:t>
            </a:r>
          </a:p>
          <a:p>
            <a:pPr marL="0" indent="0" algn="ctr">
              <a:buNone/>
            </a:pPr>
            <a:r>
              <a:rPr lang="ru-RU" dirty="0" smtClean="0"/>
              <a:t>Лживо - </a:t>
            </a:r>
            <a:r>
              <a:rPr lang="ru-RU" b="1" dirty="0" smtClean="0"/>
              <a:t>правдиво</a:t>
            </a:r>
            <a:r>
              <a:rPr lang="ru-RU" dirty="0" smtClean="0"/>
              <a:t> </a:t>
            </a:r>
          </a:p>
          <a:p>
            <a:pPr marL="0" indent="0" algn="ctr">
              <a:buNone/>
            </a:pPr>
            <a:r>
              <a:rPr lang="ru-RU" dirty="0" smtClean="0"/>
              <a:t>Искусственно - </a:t>
            </a:r>
            <a:r>
              <a:rPr lang="ru-RU" b="1" dirty="0" smtClean="0"/>
              <a:t>естественно</a:t>
            </a:r>
            <a:r>
              <a:rPr lang="ru-RU" dirty="0" smtClean="0"/>
              <a:t>, </a:t>
            </a:r>
            <a:r>
              <a:rPr lang="ru-RU" b="1" dirty="0" smtClean="0"/>
              <a:t>натурально,</a:t>
            </a:r>
          </a:p>
          <a:p>
            <a:pPr marL="0" indent="0" algn="ctr">
              <a:buNone/>
            </a:pPr>
            <a:r>
              <a:rPr lang="ru-RU" dirty="0" smtClean="0"/>
              <a:t>Трусливо – </a:t>
            </a:r>
            <a:r>
              <a:rPr lang="ru-RU" b="1" dirty="0" smtClean="0"/>
              <a:t>храбро</a:t>
            </a:r>
            <a:r>
              <a:rPr lang="ru-RU" dirty="0" smtClean="0"/>
              <a:t>, </a:t>
            </a:r>
          </a:p>
          <a:p>
            <a:pPr marL="0" indent="0" algn="ctr">
              <a:buNone/>
            </a:pPr>
            <a:r>
              <a:rPr lang="ru-RU" dirty="0" smtClean="0"/>
              <a:t>Слабо - </a:t>
            </a:r>
            <a:r>
              <a:rPr lang="ru-RU" b="1" dirty="0" smtClean="0"/>
              <a:t>сильно</a:t>
            </a:r>
            <a:r>
              <a:rPr lang="ru-RU" dirty="0" smtClean="0"/>
              <a:t>, </a:t>
            </a:r>
          </a:p>
          <a:p>
            <a:pPr marL="0" indent="0" algn="ctr">
              <a:buNone/>
            </a:pPr>
            <a:r>
              <a:rPr lang="ru-RU" dirty="0" smtClean="0"/>
              <a:t>Ново – </a:t>
            </a:r>
            <a:r>
              <a:rPr lang="ru-RU" b="1" dirty="0" smtClean="0"/>
              <a:t>старо</a:t>
            </a:r>
            <a:r>
              <a:rPr lang="ru-RU" dirty="0" smtClean="0"/>
              <a:t>, </a:t>
            </a:r>
          </a:p>
          <a:p>
            <a:pPr marL="0" indent="0" algn="ctr">
              <a:buNone/>
            </a:pPr>
            <a:r>
              <a:rPr lang="ru-RU" dirty="0" smtClean="0"/>
              <a:t>Остро – </a:t>
            </a:r>
            <a:r>
              <a:rPr lang="ru-RU" b="1" dirty="0" smtClean="0"/>
              <a:t>тупо</a:t>
            </a:r>
            <a:r>
              <a:rPr lang="ru-RU" dirty="0" smtClean="0"/>
              <a:t>, </a:t>
            </a:r>
          </a:p>
          <a:p>
            <a:pPr marL="0" indent="0" algn="ctr">
              <a:buNone/>
            </a:pPr>
            <a:r>
              <a:rPr lang="ru-RU" dirty="0" smtClean="0"/>
              <a:t>Тихо – </a:t>
            </a:r>
            <a:r>
              <a:rPr lang="ru-RU" b="1" dirty="0" smtClean="0"/>
              <a:t>громко</a:t>
            </a:r>
            <a:r>
              <a:rPr lang="ru-RU" dirty="0" smtClean="0"/>
              <a:t>,  </a:t>
            </a:r>
          </a:p>
          <a:p>
            <a:pPr marL="0" indent="0" algn="ctr">
              <a:buNone/>
            </a:pPr>
            <a:r>
              <a:rPr lang="ru-RU" dirty="0" smtClean="0"/>
              <a:t>Тонко – </a:t>
            </a:r>
            <a:r>
              <a:rPr lang="ru-RU" b="1" dirty="0" smtClean="0"/>
              <a:t>толсто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Карточка №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3087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i="1" dirty="0">
                <a:ea typeface="Calibri"/>
                <a:cs typeface="Times New Roman"/>
              </a:rPr>
              <a:t>Спишите текст, расставьте пропущенные знаки препинания, вместо пропусков употребите подходящие по значению наречия подчеркните их как члены предложения.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a typeface="Calibri"/>
                <a:cs typeface="Times New Roman"/>
              </a:rPr>
              <a:t>Был </a:t>
            </a:r>
            <a:r>
              <a:rPr lang="ru-RU" dirty="0" smtClean="0">
                <a:ea typeface="Calibri"/>
                <a:cs typeface="Times New Roman"/>
              </a:rPr>
              <a:t>полдень. </a:t>
            </a:r>
            <a:r>
              <a:rPr lang="ru-RU" b="1" dirty="0" smtClean="0">
                <a:ea typeface="Calibri"/>
                <a:cs typeface="Times New Roman"/>
              </a:rPr>
              <a:t>Беспощадно</a:t>
            </a:r>
            <a:r>
              <a:rPr lang="ru-RU" dirty="0" smtClean="0">
                <a:ea typeface="Calibri"/>
                <a:cs typeface="Times New Roman"/>
              </a:rPr>
              <a:t> палило </a:t>
            </a:r>
            <a:r>
              <a:rPr lang="ru-RU" dirty="0">
                <a:ea typeface="Calibri"/>
                <a:cs typeface="Times New Roman"/>
              </a:rPr>
              <a:t>солнце. На горизонте появилась черная туча, которая </a:t>
            </a:r>
            <a:r>
              <a:rPr lang="ru-RU" b="1" dirty="0" smtClean="0">
                <a:ea typeface="Calibri"/>
                <a:cs typeface="Times New Roman"/>
              </a:rPr>
              <a:t>медленно</a:t>
            </a:r>
            <a:r>
              <a:rPr lang="ru-RU" dirty="0" smtClean="0">
                <a:ea typeface="Calibri"/>
                <a:cs typeface="Times New Roman"/>
              </a:rPr>
              <a:t> </a:t>
            </a:r>
            <a:r>
              <a:rPr lang="ru-RU" dirty="0">
                <a:ea typeface="Calibri"/>
                <a:cs typeface="Times New Roman"/>
              </a:rPr>
              <a:t>двигалась с запада на восток. </a:t>
            </a:r>
            <a:r>
              <a:rPr lang="ru-RU" b="1" dirty="0" smtClean="0">
                <a:ea typeface="Calibri"/>
                <a:cs typeface="Times New Roman"/>
              </a:rPr>
              <a:t>Внезапно</a:t>
            </a:r>
            <a:r>
              <a:rPr lang="ru-RU" dirty="0" smtClean="0">
                <a:ea typeface="Calibri"/>
                <a:cs typeface="Times New Roman"/>
              </a:rPr>
              <a:t> </a:t>
            </a:r>
            <a:r>
              <a:rPr lang="ru-RU" dirty="0">
                <a:ea typeface="Calibri"/>
                <a:cs typeface="Times New Roman"/>
              </a:rPr>
              <a:t>подул ветер. Молодая березка </a:t>
            </a:r>
            <a:r>
              <a:rPr lang="ru-RU" b="1" dirty="0" smtClean="0">
                <a:ea typeface="Calibri"/>
                <a:cs typeface="Times New Roman"/>
              </a:rPr>
              <a:t>шумно</a:t>
            </a:r>
            <a:r>
              <a:rPr lang="ru-RU" dirty="0" smtClean="0">
                <a:ea typeface="Calibri"/>
                <a:cs typeface="Times New Roman"/>
              </a:rPr>
              <a:t> затрепетала</a:t>
            </a:r>
            <a:r>
              <a:rPr lang="ru-RU" dirty="0">
                <a:ea typeface="Calibri"/>
                <a:cs typeface="Times New Roman"/>
              </a:rPr>
              <a:t>. Порывистый ветер усиливался. </a:t>
            </a:r>
            <a:r>
              <a:rPr lang="ru-RU" dirty="0" smtClean="0">
                <a:ea typeface="Calibri"/>
                <a:cs typeface="Times New Roman"/>
              </a:rPr>
              <a:t>Вдали </a:t>
            </a:r>
            <a:r>
              <a:rPr lang="ru-RU" b="1" dirty="0" smtClean="0">
                <a:ea typeface="Calibri"/>
                <a:cs typeface="Times New Roman"/>
              </a:rPr>
              <a:t>ярко</a:t>
            </a:r>
            <a:r>
              <a:rPr lang="ru-RU" dirty="0" smtClean="0">
                <a:ea typeface="Calibri"/>
                <a:cs typeface="Times New Roman"/>
              </a:rPr>
              <a:t> </a:t>
            </a:r>
            <a:r>
              <a:rPr lang="ru-RU" dirty="0">
                <a:ea typeface="Calibri"/>
                <a:cs typeface="Times New Roman"/>
              </a:rPr>
              <a:t>сверкнула </a:t>
            </a:r>
            <a:r>
              <a:rPr lang="ru-RU" dirty="0" smtClean="0">
                <a:ea typeface="Calibri"/>
                <a:cs typeface="Times New Roman"/>
              </a:rPr>
              <a:t>молния. </a:t>
            </a:r>
            <a:r>
              <a:rPr lang="ru-RU" b="1" dirty="0" smtClean="0">
                <a:ea typeface="Calibri"/>
                <a:cs typeface="Times New Roman"/>
              </a:rPr>
              <a:t>Глухо </a:t>
            </a:r>
            <a:r>
              <a:rPr lang="ru-RU" dirty="0">
                <a:ea typeface="Calibri"/>
                <a:cs typeface="Times New Roman"/>
              </a:rPr>
              <a:t>раздался первый удар грома. </a:t>
            </a:r>
            <a:r>
              <a:rPr lang="ru-RU" b="1" dirty="0" smtClean="0">
                <a:ea typeface="Calibri"/>
                <a:cs typeface="Times New Roman"/>
              </a:rPr>
              <a:t>Быстро</a:t>
            </a:r>
            <a:r>
              <a:rPr lang="ru-RU" dirty="0" smtClean="0">
                <a:ea typeface="Calibri"/>
                <a:cs typeface="Times New Roman"/>
              </a:rPr>
              <a:t> </a:t>
            </a:r>
            <a:r>
              <a:rPr lang="ru-RU" dirty="0">
                <a:ea typeface="Calibri"/>
                <a:cs typeface="Times New Roman"/>
              </a:rPr>
              <a:t>укрыться заметались птицы.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Карточка № 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92856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59</TotalTime>
  <Words>311</Words>
  <Application>Microsoft Office PowerPoint</Application>
  <PresentationFormat>Экран (4:3)</PresentationFormat>
  <Paragraphs>52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Твердый переплет</vt:lpstr>
      <vt:lpstr>Наречие как часть речи</vt:lpstr>
      <vt:lpstr>Что такое наречие?</vt:lpstr>
      <vt:lpstr>Презентация PowerPoint</vt:lpstr>
      <vt:lpstr>К каким частям речи может относиться наречие?</vt:lpstr>
      <vt:lpstr>Наречие как член предложения</vt:lpstr>
      <vt:lpstr>Наречие – неизменяемая часть речи</vt:lpstr>
      <vt:lpstr>Ответы на задания по карточкам</vt:lpstr>
      <vt:lpstr>Карточка № 2</vt:lpstr>
      <vt:lpstr>Карточка № 3</vt:lpstr>
      <vt:lpstr>Карточка № 4</vt:lpstr>
      <vt:lpstr>Спасибо за работу!!!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Наречие как часть речи</dc:title>
  <dc:creator>User</dc:creator>
  <cp:lastModifiedBy>User</cp:lastModifiedBy>
  <cp:revision>7</cp:revision>
  <dcterms:created xsi:type="dcterms:W3CDTF">2013-07-19T20:11:26Z</dcterms:created>
  <dcterms:modified xsi:type="dcterms:W3CDTF">2013-07-20T18:41:43Z</dcterms:modified>
</cp:coreProperties>
</file>