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D5"/>
    <a:srgbClr val="E5FFFC"/>
    <a:srgbClr val="FFE1B9"/>
    <a:srgbClr val="FCD49A"/>
    <a:srgbClr val="CED8FA"/>
    <a:srgbClr val="5F81E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18" autoAdjust="0"/>
  </p:normalViewPr>
  <p:slideViewPr>
    <p:cSldViewPr>
      <p:cViewPr>
        <p:scale>
          <a:sx n="100" d="100"/>
          <a:sy n="100" d="100"/>
        </p:scale>
        <p:origin x="34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3069-0102-486B-9EB1-B9C2E2570FF5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5753-C351-4952-8067-4F5476A88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7766-2EE3-42E4-97AE-DC894FF4E565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9B383-4658-4728-813F-3D46B2E73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3E408-867B-4E8E-BD68-5BAE4A7A1907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55C9F-9BAB-4ED5-92EC-D8232CB55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C587-7FA4-4BED-9D51-C22AF0D16F2B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8B14-F0B2-41C3-B2D0-B41FE8C3E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A59-FC08-4467-96C6-BB801E30E4A9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9AFE6-9542-4E66-B2E4-07184129F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6DDB-7F58-45DF-B361-35BAA523C5A7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01A2-959E-41D2-BD02-4C3DE3D19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9369F-4CA0-46B4-9DFE-F794217015CA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8500-0786-4E01-B2C0-F7D0ABAB1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8A1DB-FA9C-4503-AC34-12E0503999C2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3ABC3-57B5-4D20-A747-CBB773C0E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27A6-7F86-415B-83AE-BA35B90D7507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2592-8468-4DB4-AD05-8E210C5CD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9DCF-CD72-4194-9018-DE8F36109E82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B174-8DD0-454C-8FF0-483B6388B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A4A2-CD84-4483-A750-0DF2222F7314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3A001-3EF6-44D2-9DAF-0D8E2636B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707EB-A9D7-4205-8B96-BF33FBB5B90C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6BFD4-C047-4C0A-BC3A-4E71072B1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9EF3-CDE9-418D-AD5C-D79DB915BAC8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D0141-E58D-409E-A43A-A3EB66AF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2B8B-FE9A-446C-94BB-70F23830A403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106BA-EB01-4510-A8C1-BE52C524F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A75D4E-79C2-4070-9348-F0C4D95B1C67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74B1C3-C34D-4E26-B462-DD16CBF59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5720" y="740615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2 города Буденновска Буденновского района»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857496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 Васи с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Валеком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Марусей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 повести В.Г. Короленко  «В дурном обществе»)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Юлия\Рабочий стол\урок!\RepinIE_2-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14422"/>
            <a:ext cx="1771626" cy="1928826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3286116" y="4214818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Краснощекова Юлия Викторовна,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литературы, призер районного конкурса «Учитель года России – 2012» в номинации «Педагогический дебют»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Юлия\Рабочий стол\урок!\[LI6RK_12-03]_[IL_01]-k.jpg"/>
          <p:cNvPicPr>
            <a:picLocks noChangeAspect="1" noChangeArrowheads="1"/>
          </p:cNvPicPr>
          <p:nvPr/>
        </p:nvPicPr>
        <p:blipFill>
          <a:blip r:embed="rId3"/>
          <a:srcRect t="15768"/>
          <a:stretch>
            <a:fillRect/>
          </a:stretch>
        </p:blipFill>
        <p:spPr bwMode="auto">
          <a:xfrm>
            <a:off x="1071538" y="4000504"/>
            <a:ext cx="1785950" cy="219102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Бесценный дар - дружба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682297"/>
            <a:ext cx="5357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мире нет ничего лучше и приятнее дружбы; исключить из жизни дружбу все равно, что лишить мир солнечного света. </a:t>
            </a:r>
          </a:p>
          <a:p>
            <a:pPr algn="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Цицерон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fotobank.ru/img/TX05-2172.jpg?size=l"/>
          <p:cNvPicPr>
            <a:picLocks noChangeAspect="1" noChangeArrowheads="1"/>
          </p:cNvPicPr>
          <p:nvPr/>
        </p:nvPicPr>
        <p:blipFill>
          <a:blip r:embed="rId2"/>
          <a:srcRect r="6133" b="12087"/>
          <a:stretch>
            <a:fillRect/>
          </a:stretch>
        </p:blipFill>
        <p:spPr bwMode="auto">
          <a:xfrm>
            <a:off x="4286248" y="3853738"/>
            <a:ext cx="3143272" cy="25042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http://img1.liveinternet.ru/images/attach/c/2/72/237/72237862_1289630297_motivator10418.png"/>
          <p:cNvPicPr>
            <a:picLocks noChangeAspect="1" noChangeArrowheads="1"/>
          </p:cNvPicPr>
          <p:nvPr/>
        </p:nvPicPr>
        <p:blipFill>
          <a:blip r:embed="rId3"/>
          <a:srcRect l="4061" t="3219" r="3880" b="22746"/>
          <a:stretch>
            <a:fillRect/>
          </a:stretch>
        </p:blipFill>
        <p:spPr bwMode="auto">
          <a:xfrm>
            <a:off x="642910" y="1357298"/>
            <a:ext cx="2428892" cy="246461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http://v.img.com.ua/b/300x200/b/cf/b8a6550662b363eb34145965d64d0cf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24302"/>
            <a:ext cx="3143272" cy="209551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 – это …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7810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взаимопонимание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36392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22118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доверие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371475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414338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472137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293542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514351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1286422"/>
            <a:ext cx="81220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Представьте возможный вариант развития  событий: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Как развивались бы события, если бы Вася и Валек подрались?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Как развивались бы события, если бы Вася послушал отца и перестал ходить к ребятам?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Как развивались бы события, если бы Вася не пошел в часовню?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0004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Юлия\Local Settings\Temporary Internet Files\Content.IE5\CWXU4MW1\MC90008895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572008"/>
            <a:ext cx="2655911" cy="164981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004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 героя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214422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-Плохо, молодой человек, - вы в дурном обществе!!! Жаль, очень жаль сына почтенных родителей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857364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Она так резво бегала, когда, бывало, разыграется, так звонко смеялась…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2500306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Она падала, вновь приподымалась и наконец направилась нетвердыми шагами к мальчишке.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3143248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 виноват перед тобою, мальчик, и ты постараешься когда-нибудь забыть это, не правда ли?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3786190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А меня отец не любит. Он никогда не целовал меня. Он нехороший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429132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Эге-ге</a:t>
            </a:r>
            <a:r>
              <a:rPr lang="ru-RU" dirty="0" smtClean="0">
                <a:solidFill>
                  <a:schemeClr val="tx1"/>
                </a:solidFill>
              </a:rPr>
              <a:t>! Пан судья, если меня не обманывают глаза… Зачем это вы изволили пожаловать?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5072074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 помню ее, когда она сидела больная перед открытым окном и грустно оглядывала чудную весеннюю картину.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715016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Я знаю, ты хлопец хороший и никому не расскажешь, как мы живем. Пойдем к нам.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214422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857364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Валек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500306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Януш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143248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3786190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Тыбурций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Драб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429132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Отец Васи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072074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Мать Васи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5715016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Маруся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004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 героя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214422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-Плохо, молодой человек, - вы в дурном обществе!!! Жаль, очень жаль сына почтенных родителей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857364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Она так резво бегала, когда, бывало, разыграется, так звонко смеялась…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2500306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Она падала, вновь приподымалась и наконец направилась нетвердыми шагами к мальчишке.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3143248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 виноват перед тобою, мальчик, и ты постараешься когда-нибудь забыть это, не правда ли?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3786190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А меня отец не любит. Он никогда не целовал меня. Он нехороший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429132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Эге-ге</a:t>
            </a:r>
            <a:r>
              <a:rPr lang="ru-RU" dirty="0" smtClean="0">
                <a:solidFill>
                  <a:schemeClr val="tx1"/>
                </a:solidFill>
              </a:rPr>
              <a:t>! Пан судья, если меня не обманывают глаза… Зачем это вы изволили пожаловать?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5072074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 помню ее, когда она сидела больная перед открытым окном и грустно оглядывала чудную весеннюю картину.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715016"/>
            <a:ext cx="6143668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Я знаю, ты хлопец хороший и никому не расскажешь, как мы живем. Пойдем к нам.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214422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857364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Валек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500306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Януш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143248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3786190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Тыбурций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Драб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429132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Отец Васи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072074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Мать Васи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5715016"/>
            <a:ext cx="1714512" cy="5715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Маруся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H="1">
            <a:off x="1178695" y="2250273"/>
            <a:ext cx="2428892" cy="10715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1464447" y="1750207"/>
            <a:ext cx="1357322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1464447" y="2321711"/>
            <a:ext cx="1357322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107125" y="3607595"/>
            <a:ext cx="3929090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571472" y="3714752"/>
            <a:ext cx="3286148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1785918" y="3500438"/>
            <a:ext cx="1285884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643042" y="4143380"/>
            <a:ext cx="1357322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928794" y="5357826"/>
            <a:ext cx="1000132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 – это …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7810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взаимопонимание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36392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22118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доверие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371475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414338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472137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293542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514351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 noChangeAspect="1"/>
          </p:cNvGrpSpPr>
          <p:nvPr/>
        </p:nvGrpSpPr>
        <p:grpSpPr bwMode="auto">
          <a:xfrm>
            <a:off x="928662" y="857232"/>
            <a:ext cx="7064400" cy="5072098"/>
            <a:chOff x="2281" y="11687"/>
            <a:chExt cx="8271" cy="7560"/>
          </a:xfrm>
        </p:grpSpPr>
        <p:sp>
          <p:nvSpPr>
            <p:cNvPr id="20483" name="AutoShape 3"/>
            <p:cNvSpPr>
              <a:spLocks noChangeAspect="1" noChangeArrowheads="1"/>
            </p:cNvSpPr>
            <p:nvPr/>
          </p:nvSpPr>
          <p:spPr bwMode="auto">
            <a:xfrm>
              <a:off x="2281" y="11687"/>
              <a:ext cx="7853" cy="6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4" name="AutoShape 4"/>
            <p:cNvSpPr>
              <a:spLocks noChangeArrowheads="1"/>
            </p:cNvSpPr>
            <p:nvPr/>
          </p:nvSpPr>
          <p:spPr bwMode="auto">
            <a:xfrm>
              <a:off x="2281" y="13718"/>
              <a:ext cx="3203" cy="1053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Прилагательное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(раскрывает тему)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>
              <a:off x="6638" y="13718"/>
              <a:ext cx="3114" cy="1053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Прилагательное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(раскрывает тему)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>
              <a:off x="2370" y="16526"/>
              <a:ext cx="8182" cy="105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Предложение в контексте темы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2814" y="15210"/>
              <a:ext cx="1424" cy="877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Глагол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>
              <a:off x="5484" y="15210"/>
              <a:ext cx="1423" cy="877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Глагол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>
              <a:off x="5038" y="18194"/>
              <a:ext cx="2847" cy="1053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Слово-резюме,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слово-ассоциация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>
              <a:off x="8507" y="15210"/>
              <a:ext cx="1424" cy="877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Глагол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H="1">
              <a:off x="3793" y="13278"/>
              <a:ext cx="2492" cy="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6284" y="13278"/>
              <a:ext cx="2044" cy="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3793" y="14771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5484" y="14771"/>
              <a:ext cx="13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6105" y="14771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9219" y="14771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3527" y="16087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6284" y="16087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9307" y="16087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6284" y="17581"/>
              <a:ext cx="0" cy="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1" name="AutoShape 21"/>
            <p:cNvSpPr>
              <a:spLocks noChangeArrowheads="1"/>
            </p:cNvSpPr>
            <p:nvPr/>
          </p:nvSpPr>
          <p:spPr bwMode="auto">
            <a:xfrm>
              <a:off x="4191" y="12313"/>
              <a:ext cx="4002" cy="96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Существительное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(тема синквейна)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7158" y="50004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50004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Написать сочинение-рассуждение на тему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«Что значит дружба для меня?»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iki-sibiriada.ru/images/e/ed/%D0%91%D1%83%D0%BA%D0%B5%D1%8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00372"/>
            <a:ext cx="3357586" cy="3357586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8273" y="2071678"/>
            <a:ext cx="8547131" cy="1368412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C" pitchFamily="2" charset="0"/>
                <a:cs typeface="ScriptC" pitchFamily="2" charset="0"/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C" pitchFamily="2" charset="0"/>
              <a:cs typeface="ScriptC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30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</Template>
  <TotalTime>667</TotalTime>
  <Words>505</Words>
  <PresentationFormat>Экран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Тема30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Юлия</cp:lastModifiedBy>
  <cp:revision>71</cp:revision>
  <dcterms:created xsi:type="dcterms:W3CDTF">2009-06-04T14:17:47Z</dcterms:created>
  <dcterms:modified xsi:type="dcterms:W3CDTF">2012-02-27T13:50:25Z</dcterms:modified>
</cp:coreProperties>
</file>