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61" r:id="rId8"/>
    <p:sldId id="262" r:id="rId9"/>
    <p:sldId id="265" r:id="rId10"/>
    <p:sldId id="266" r:id="rId11"/>
    <p:sldId id="268" r:id="rId12"/>
    <p:sldId id="267" r:id="rId13"/>
    <p:sldId id="269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62F1CA-2162-475D-9827-D20FDA6F2B7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426F46-D125-427B-BF41-BD0AE54425B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71E6DD-7BF9-4DE3-A46F-B9B51ADE022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506611-E04C-403D-8510-EA11A1363B6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FD8290-319D-4487-8883-CA727DB9FFE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030852-20A7-4729-A347-B5850314AC8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F50859-BA9E-4655-971F-CC13F10ACAD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C01126-BD0D-4E4D-BBA6-5A36034E8481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D6E72C-B71F-431F-BDAA-C6C4465AC4B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F712AB-F062-4AA9-A19F-5CCC8FA7F4A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D57AF2-D9CA-4D48-A3D7-90B0FE50B62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D22F091-A4DB-4009-B99C-B70CC7978F69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P106065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650" y="188913"/>
            <a:ext cx="7799388" cy="5849937"/>
          </a:xfrm>
          <a:prstGeom prst="rect">
            <a:avLst/>
          </a:prstGeom>
          <a:noFill/>
        </p:spPr>
      </p:pic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323850" y="6035675"/>
            <a:ext cx="8280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</a:rPr>
              <a:t>Муромский Свято-Преображенский монастырь </a:t>
            </a:r>
          </a:p>
          <a:p>
            <a:pPr algn="ctr"/>
            <a:r>
              <a:rPr lang="ru-RU" sz="2400">
                <a:latin typeface="Times New Roman" pitchFamily="18" charset="0"/>
              </a:rPr>
              <a:t> летом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P106064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650" y="279400"/>
            <a:ext cx="7654925" cy="5741988"/>
          </a:xfrm>
          <a:prstGeom prst="rect">
            <a:avLst/>
          </a:prstGeom>
          <a:noFill/>
        </p:spPr>
      </p:pic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23850" y="6035675"/>
            <a:ext cx="8280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2400">
                <a:latin typeface="Times New Roman" pitchFamily="18" charset="0"/>
              </a:rPr>
              <a:t>Муромский Свято-Преображенский монастырь </a:t>
            </a:r>
          </a:p>
          <a:p>
            <a:pPr algn="ctr"/>
            <a:r>
              <a:rPr lang="ru-RU" sz="2400">
                <a:latin typeface="Times New Roman" pitchFamily="18" charset="0"/>
              </a:rPr>
              <a:t> летом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новый-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260350"/>
            <a:ext cx="4094162" cy="6048375"/>
          </a:xfrm>
          <a:prstGeom prst="rect">
            <a:avLst/>
          </a:prstGeom>
          <a:noFill/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4859338" y="404813"/>
            <a:ext cx="3924300" cy="447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>
                <a:latin typeface="Times New Roman" pitchFamily="18" charset="0"/>
              </a:rPr>
              <a:t>Здесь находится гроб с мощами  </a:t>
            </a:r>
          </a:p>
          <a:p>
            <a:pPr algn="ctr"/>
            <a:r>
              <a:rPr lang="ru-RU" sz="3200">
                <a:latin typeface="Times New Roman" pitchFamily="18" charset="0"/>
              </a:rPr>
              <a:t>Петра и Февронии Муромских. </a:t>
            </a:r>
          </a:p>
          <a:p>
            <a:pPr algn="ctr"/>
            <a:endParaRPr lang="ru-RU" sz="3200">
              <a:latin typeface="Times New Roman" pitchFamily="18" charset="0"/>
            </a:endParaRPr>
          </a:p>
          <a:p>
            <a:pPr algn="ctr"/>
            <a:r>
              <a:rPr lang="ru-RU" sz="3200">
                <a:latin typeface="Times New Roman" pitchFamily="18" charset="0"/>
              </a:rPr>
              <a:t>Жить в любви и верности помогают Святые чудотворцы Петр и Феврония.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4" name="Picture 4" descr="P106061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260350"/>
            <a:ext cx="8375650" cy="3870325"/>
          </a:xfrm>
          <a:prstGeom prst="rect">
            <a:avLst/>
          </a:prstGeom>
          <a:noFill/>
        </p:spPr>
      </p:pic>
      <p:pic>
        <p:nvPicPr>
          <p:cNvPr id="15365" name="Picture 5" descr="P106066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3850" y="5157788"/>
            <a:ext cx="8353425" cy="1544637"/>
          </a:xfrm>
          <a:prstGeom prst="rect">
            <a:avLst/>
          </a:prstGeom>
          <a:noFill/>
        </p:spPr>
      </p:pic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468313" y="4221163"/>
            <a:ext cx="8280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4400">
                <a:solidFill>
                  <a:srgbClr val="0000FF"/>
                </a:solidFill>
                <a:latin typeface="Times New Roman" pitchFamily="18" charset="0"/>
              </a:rPr>
              <a:t>Спасибо за внимание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>
                <a:solidFill>
                  <a:schemeClr val="bg1"/>
                </a:solidFill>
                <a:latin typeface="Times New Roman" pitchFamily="18" charset="0"/>
              </a:rPr>
              <a:t>Понтонная переправа через р. Ока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chemeClr val="folHlink"/>
            </a:gs>
            <a:gs pos="100000">
              <a:schemeClr val="hlink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100" name="Picture 4" descr="P1060611"/>
          <p:cNvPicPr preferRelativeResize="0">
            <a:picLocks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313" y="404813"/>
            <a:ext cx="7870825" cy="5903912"/>
          </a:xfrm>
          <a:prstGeom prst="rect">
            <a:avLst/>
          </a:prstGeom>
          <a:noFill/>
        </p:spPr>
      </p:pic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1116013" y="333375"/>
            <a:ext cx="5491162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sz="3200">
                <a:latin typeface="Times New Roman" pitchFamily="18" charset="0"/>
              </a:rPr>
              <a:t>Город Муром – город древний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P106066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333375"/>
            <a:ext cx="8064500" cy="6264275"/>
          </a:xfrm>
          <a:prstGeom prst="rect">
            <a:avLst/>
          </a:prstGeom>
          <a:noFill/>
        </p:spPr>
      </p:pic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1042988" y="404813"/>
            <a:ext cx="74168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>
                <a:solidFill>
                  <a:srgbClr val="0000FF"/>
                </a:solidFill>
                <a:latin typeface="Times New Roman" pitchFamily="18" charset="0"/>
              </a:rPr>
              <a:t>Илья Муромец встречает гостей города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P106063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260350"/>
            <a:ext cx="7943850" cy="5957888"/>
          </a:xfrm>
          <a:prstGeom prst="rect">
            <a:avLst/>
          </a:prstGeom>
          <a:noFill/>
        </p:spPr>
      </p:pic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0" y="6278563"/>
            <a:ext cx="91440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3200">
                <a:latin typeface="Times New Roman" pitchFamily="18" charset="0"/>
              </a:rPr>
              <a:t>Троицкий женский монастырь основан в 1652 году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P106062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650" y="260350"/>
            <a:ext cx="7272338" cy="5654675"/>
          </a:xfrm>
          <a:prstGeom prst="rect">
            <a:avLst/>
          </a:prstGeom>
          <a:noFill/>
        </p:spPr>
      </p:pic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1058863" y="63706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539750" y="5805488"/>
            <a:ext cx="81359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>
                <a:latin typeface="Times New Roman" pitchFamily="18" charset="0"/>
              </a:rPr>
              <a:t>Деревянная церковь 1351 год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P106061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214290"/>
            <a:ext cx="4699000" cy="6264275"/>
          </a:xfrm>
          <a:prstGeom prst="rect">
            <a:avLst/>
          </a:prstGeom>
          <a:noFill/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5148263" y="1125538"/>
            <a:ext cx="3744912" cy="42780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dirty="0">
                <a:latin typeface="Times New Roman" pitchFamily="18" charset="0"/>
              </a:rPr>
              <a:t>Церковь Троицы, где хранятся мощи святых </a:t>
            </a:r>
          </a:p>
          <a:p>
            <a:pPr algn="ctr">
              <a:spcBef>
                <a:spcPct val="50000"/>
              </a:spcBef>
            </a:pPr>
            <a:r>
              <a:rPr lang="ru-RU" sz="3200" dirty="0">
                <a:latin typeface="Times New Roman" pitchFamily="18" charset="0"/>
              </a:rPr>
              <a:t>Петра и </a:t>
            </a:r>
            <a:r>
              <a:rPr lang="ru-RU" sz="3200" dirty="0" err="1">
                <a:latin typeface="Times New Roman" pitchFamily="18" charset="0"/>
              </a:rPr>
              <a:t>Февронии</a:t>
            </a:r>
            <a:r>
              <a:rPr lang="ru-RU" sz="3200" dirty="0">
                <a:latin typeface="Times New Roman" pitchFamily="18" charset="0"/>
              </a:rPr>
              <a:t>  </a:t>
            </a:r>
            <a:r>
              <a:rPr lang="ru-RU" sz="3200" dirty="0" smtClean="0">
                <a:latin typeface="Times New Roman" pitchFamily="18" charset="0"/>
              </a:rPr>
              <a:t>Муромских.</a:t>
            </a:r>
          </a:p>
          <a:p>
            <a:pPr algn="ctr">
              <a:spcBef>
                <a:spcPct val="50000"/>
              </a:spcBef>
            </a:pPr>
            <a:r>
              <a:rPr lang="ru-RU" sz="3200" dirty="0" smtClean="0">
                <a:latin typeface="Times New Roman" pitchFamily="18" charset="0"/>
              </a:rPr>
              <a:t>  Построена </a:t>
            </a:r>
            <a:r>
              <a:rPr lang="ru-RU" sz="3200" dirty="0">
                <a:latin typeface="Times New Roman" pitchFamily="18" charset="0"/>
              </a:rPr>
              <a:t>в </a:t>
            </a:r>
          </a:p>
          <a:p>
            <a:pPr algn="ctr">
              <a:spcBef>
                <a:spcPct val="50000"/>
              </a:spcBef>
            </a:pPr>
            <a:r>
              <a:rPr lang="ru-RU" sz="3200" dirty="0">
                <a:latin typeface="Times New Roman" pitchFamily="18" charset="0"/>
              </a:rPr>
              <a:t>1642-1643 гг.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P106062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188" y="333375"/>
            <a:ext cx="7983537" cy="6264275"/>
          </a:xfrm>
          <a:prstGeom prst="rect">
            <a:avLst/>
          </a:prstGeom>
          <a:noFill/>
        </p:spPr>
      </p:pic>
      <p:pic>
        <p:nvPicPr>
          <p:cNvPr id="8197" name="Picture 5" descr="P106062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08175" y="188913"/>
            <a:ext cx="5319713" cy="64643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9" name="Picture 5" descr="новый-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4213" y="260350"/>
            <a:ext cx="7288212" cy="4757738"/>
          </a:xfrm>
          <a:prstGeom prst="rect">
            <a:avLst/>
          </a:prstGeom>
          <a:noFill/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179388" y="5300663"/>
            <a:ext cx="8424862" cy="1554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3200">
                <a:latin typeface="Times New Roman" pitchFamily="18" charset="0"/>
              </a:rPr>
              <a:t>Самый древний монастырь России, Муромский Свято-Преображенский </a:t>
            </a:r>
          </a:p>
          <a:p>
            <a:pPr algn="ctr"/>
            <a:r>
              <a:rPr lang="ru-RU" sz="3200">
                <a:latin typeface="Times New Roman" pitchFamily="18" charset="0"/>
              </a:rPr>
              <a:t>основан в 1096 году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91</Words>
  <Application>Microsoft Office PowerPoint</Application>
  <PresentationFormat>Экран (4:3)</PresentationFormat>
  <Paragraphs>20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Оформление по умолчанию</vt:lpstr>
      <vt:lpstr>Слайд 1</vt:lpstr>
      <vt:lpstr>Понтонная переправа через р. Ока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Семья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Дмитрий</dc:creator>
  <cp:lastModifiedBy>СЕМЬЯ</cp:lastModifiedBy>
  <cp:revision>11</cp:revision>
  <dcterms:created xsi:type="dcterms:W3CDTF">2009-12-13T16:29:47Z</dcterms:created>
  <dcterms:modified xsi:type="dcterms:W3CDTF">2012-05-27T17:01:37Z</dcterms:modified>
</cp:coreProperties>
</file>