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3" r:id="rId5"/>
    <p:sldId id="273" r:id="rId6"/>
    <p:sldId id="269" r:id="rId7"/>
    <p:sldId id="271" r:id="rId8"/>
    <p:sldId id="274" r:id="rId9"/>
    <p:sldId id="275" r:id="rId10"/>
    <p:sldId id="266" r:id="rId11"/>
    <p:sldId id="265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03A07-213F-41C0-BE55-08996258A6EE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D20E-A418-4077-B2A2-A8BF9A608B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6D20E-A418-4077-B2A2-A8BF9A608B8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33C0A2-29E8-450C-8560-2023E9D19493}" type="datetimeFigureOut">
              <a:rPr lang="ru-RU" smtClean="0"/>
              <a:t>16.11.2011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854AAE-0D0C-4DD5-AEDB-8E94C73AA7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11 классе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Особенности публицистического стиля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Аналитики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специалисты, проверяющие принадлежность текстов к публицистическому стилю.</a:t>
            </a:r>
          </a:p>
          <a:p>
            <a:r>
              <a:rPr lang="ru-RU" u="sng" dirty="0" smtClean="0">
                <a:solidFill>
                  <a:srgbClr val="C00000"/>
                </a:solidFill>
              </a:rPr>
              <a:t>Имиджмейкеры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специалисты,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занимающиеся созданием имиджа.</a:t>
            </a:r>
          </a:p>
          <a:p>
            <a:r>
              <a:rPr lang="ru-RU" u="sng" dirty="0" err="1" smtClean="0">
                <a:solidFill>
                  <a:srgbClr val="C00000"/>
                </a:solidFill>
              </a:rPr>
              <a:t>Копирайтеры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креативные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творческие специалисты по созданию рекламных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слоганов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и текстов.</a:t>
            </a:r>
          </a:p>
          <a:p>
            <a:r>
              <a:rPr lang="ru-RU" dirty="0" err="1" smtClean="0">
                <a:solidFill>
                  <a:srgbClr val="C00000"/>
                </a:solidFill>
              </a:rPr>
              <a:t>Рерайтеры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специалисты,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создающие из одного текста другой.</a:t>
            </a:r>
          </a:p>
          <a:p>
            <a:pPr>
              <a:buNone/>
            </a:pPr>
            <a:endParaRPr lang="ru-RU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714356"/>
            <a:ext cx="50006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solidFill>
                  <a:srgbClr val="C00000"/>
                </a:solidFill>
              </a:rPr>
              <a:t>Алгоритм  написания агитационной статьи</a:t>
            </a:r>
          </a:p>
          <a:p>
            <a:pPr marL="342900" indent="-342900" algn="just"/>
            <a:endParaRPr lang="ru-RU" sz="3600" dirty="0">
              <a:solidFill>
                <a:srgbClr val="C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Обращение      к избирателям.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Главная задача программы.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Методы достижения цели (обещания).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Выводы.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\Мои документы\Мои рисунки\7501916e1b7d88834804d7f473cee8c84dfbfb65_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152" y="1071546"/>
            <a:ext cx="2539621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9"/>
            <a:ext cx="642941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плодотворную работу!</a:t>
            </a:r>
            <a:endParaRPr lang="ru-RU" sz="5400" b="1" cap="all" spc="0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" name="Рисунок 2" descr="ava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036" y="4438656"/>
            <a:ext cx="2408956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1571612"/>
            <a:ext cx="8501122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Скажи мне – и я забуду;</a:t>
            </a:r>
          </a:p>
          <a:p>
            <a:pPr algn="just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Покажи мне – и я запомню;</a:t>
            </a:r>
          </a:p>
          <a:p>
            <a:pPr algn="just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Дай сделать – и я пойму.</a:t>
            </a:r>
          </a:p>
          <a:p>
            <a:pPr algn="just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китайская пословица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Задачи урока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Обобщить ранее полученные знания о публицистическом стиле речи;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Продолжить работу по изучению особенностей публицистического стиля;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Находить в тексте элементы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публ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стиля. Самостоятельно делать выводы и аргументировать свои ответы;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Развивать умения пользоваться общественно-политической лексикой, средствами эмоционального воздействия на слушателя;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Воспитывать активную гражданскую позицию.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us.1september.ru/2002/43/9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4399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00" y="571480"/>
            <a:ext cx="750099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Признаки публицистического стиля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общего у публицистического стиля с художественным?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Какие жанры публицистического стиля вы знаете?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5786454"/>
            <a:ext cx="8429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К жанрам публицистического стиля можно  отнести:  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428596" y="642918"/>
            <a:ext cx="91440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Речи </a:t>
            </a:r>
            <a:r>
              <a:rPr lang="ru-RU" dirty="0" err="1" smtClean="0"/>
              <a:t>адвока-тов</a:t>
            </a:r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1785918" y="1500174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Орато-</a:t>
            </a:r>
          </a:p>
          <a:p>
            <a:pPr algn="ctr"/>
            <a:r>
              <a:rPr lang="ru-RU" dirty="0" smtClean="0"/>
              <a:t>ров</a:t>
            </a:r>
            <a:endParaRPr lang="ru-RU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3214678" y="571480"/>
            <a:ext cx="1000132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Выступления в</a:t>
            </a:r>
            <a:r>
              <a:rPr lang="ru-RU" b="1" dirty="0" smtClean="0"/>
              <a:t> </a:t>
            </a:r>
            <a:r>
              <a:rPr lang="ru-RU" dirty="0" smtClean="0"/>
              <a:t>печати </a:t>
            </a:r>
            <a:endParaRPr lang="ru-RU" dirty="0"/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4429124" y="1357298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Репор</a:t>
            </a:r>
            <a:endParaRPr lang="ru-RU" dirty="0" smtClean="0"/>
          </a:p>
          <a:p>
            <a:pPr algn="ctr"/>
            <a:r>
              <a:rPr lang="ru-RU" dirty="0" err="1" smtClean="0"/>
              <a:t>таж</a:t>
            </a:r>
            <a:endParaRPr lang="ru-RU" dirty="0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2428860" y="3643314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Фелье</a:t>
            </a:r>
            <a:endParaRPr lang="ru-RU" dirty="0" smtClean="0"/>
          </a:p>
          <a:p>
            <a:pPr algn="ctr"/>
            <a:r>
              <a:rPr lang="ru-RU" dirty="0" smtClean="0"/>
              <a:t>тон</a:t>
            </a:r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5786446" y="3643314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Путевой очерк</a:t>
            </a:r>
            <a:endParaRPr lang="ru-RU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5929322" y="642918"/>
            <a:ext cx="91440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Статья</a:t>
            </a:r>
            <a:endParaRPr lang="ru-RU" dirty="0"/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500034" y="3714752"/>
            <a:ext cx="107157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Заметка</a:t>
            </a:r>
            <a:endParaRPr lang="ru-RU" dirty="0"/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7572396" y="1071546"/>
            <a:ext cx="91440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Портретный очерк</a:t>
            </a:r>
            <a:endParaRPr lang="ru-RU" dirty="0"/>
          </a:p>
        </p:txBody>
      </p:sp>
      <p:sp>
        <p:nvSpPr>
          <p:cNvPr id="19" name="Выноска со стрелкой вниз 18"/>
          <p:cNvSpPr/>
          <p:nvPr/>
        </p:nvSpPr>
        <p:spPr>
          <a:xfrm>
            <a:off x="4286248" y="3643314"/>
            <a:ext cx="91440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Эссе</a:t>
            </a:r>
            <a:endParaRPr lang="ru-RU" dirty="0"/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7572396" y="3643314"/>
            <a:ext cx="1214446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Интервью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sz="quarter" idx="1"/>
          </p:nvPr>
        </p:nvSpPr>
        <p:spPr bwMode="auto">
          <a:xfrm>
            <a:off x="571472" y="1000108"/>
            <a:ext cx="8001056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Выделите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слова, относящиеся к   публицистическому  стилю.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Ассортимент, благоуханный, взоры, бездуховность, демократический, 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корумпированный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колея, беспрецедентный, интервью, эксклюзив, приоритетный, кулуары власти, безнравственность, пирушка, амперметр, экстремальный, политикан, реформатор, экономические рычаги, головомойка, рейтинг.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808" cy="624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14"/>
            <a:ext cx="8786874" cy="678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14348" y="1857364"/>
            <a:ext cx="742955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 декабря 2011 года – выборы в Государственную Думу РФ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272</Words>
  <Application>Microsoft Office PowerPoint</Application>
  <PresentationFormat>Экран (4:3)</PresentationFormat>
  <Paragraphs>55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Особенности публицистического стиля</vt:lpstr>
      <vt:lpstr>Слайд 2</vt:lpstr>
      <vt:lpstr>Задачи урока</vt:lpstr>
      <vt:lpstr>Слайд 4</vt:lpstr>
      <vt:lpstr>Слайд 5</vt:lpstr>
      <vt:lpstr>Слайд 6</vt:lpstr>
      <vt:lpstr>Слайд 7</vt:lpstr>
      <vt:lpstr>Слайд 8</vt:lpstr>
      <vt:lpstr>Слайд 9</vt:lpstr>
      <vt:lpstr>Словарная работа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публицистического стиля</dc:title>
  <dc:creator>Admin</dc:creator>
  <cp:lastModifiedBy>Admin</cp:lastModifiedBy>
  <cp:revision>15</cp:revision>
  <dcterms:created xsi:type="dcterms:W3CDTF">2011-11-16T14:23:29Z</dcterms:created>
  <dcterms:modified xsi:type="dcterms:W3CDTF">2011-11-16T15:38:29Z</dcterms:modified>
</cp:coreProperties>
</file>