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445405-81BD-4A65-8ABD-10EA43F7B188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F22D8-34E7-4DF1-9D1A-D53220E7B49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357562"/>
            <a:ext cx="7851648" cy="1828800"/>
          </a:xfrm>
        </p:spPr>
        <p:txBody>
          <a:bodyPr>
            <a:noAutofit/>
          </a:bodyPr>
          <a:lstStyle/>
          <a:p>
            <a:r>
              <a:rPr lang="ru-RU" sz="6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Николай Васильевич Гоголь (1809 – 1852)</a:t>
            </a:r>
            <a:endParaRPr lang="ru-RU" sz="6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0"/>
            <a:ext cx="3025214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Гоголь продолжает работать над 2-м томом, однако, испытывая возрастающие трудности, отвлекается на другие дела: составляет предисловие ко 2-му издания поэмы (опубликовано в 1846 г.) "К читателю от сочинителя", пишет "Развязку Ревизора" (опубликована 1856), в которой идея "сборного города" в духе теологической традиции ("О граде божием" Блаженного Августина) преломлялась в субъективную плоскость "душевного города" отдельного человека, что выдвигало на первый план требования духовного воспитания и совершенствования каждого.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1847 г. в Петербурге были опубликованы "Выбранные места из переписки с друзьями". Книга выполняла двоякую функцию — и объяснения, почему до сих пор не написан 2-й том, и некоторой его компенсации: Гоголь переходил к изложению своих главных идей — сомнение в действенной, учительской функции художественной литературы, утопическая программа выполнения своего долга всеми "сословиями" и "званиями", от крестьянина до высших чиновников и царя.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Выход "Выбранных мест" навлек на их автора настоящую критическую бурю. Все эти отклики настигли писателя в дороге: в мае 1847 г. он из Неаполя направился в Париж, затем в Германию. Гоголь не может прийти в себя от полученных "ударов": "Здоровье мое... потряслось от этой для меня сокрушительной истории по поводу моей книги... Дивлюсь, сам, как я еще остался жив".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Зиму 1847-1848 Гоголь проводит в Неаполе, усиленно занимаясь чтением русской периодики, новинок беллетристики, исторических и фольклорных книг — "дабы окунуться покрепче в коренной русский дух". В то же время он готовится к давно задуманному паломничеству к святым местам. В январе 1848 морским путем направляется в Иерусалим. В апреле 1848 после паломничества в Святую землю Гоголь окончательно возвращается в Россию, где большую часть времени проводит в Москве, бывает наездами в Петербурге, а также в родных местах — Малороссии.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Дом №7 на Никитском бульваре. Здесь Гоголь прожил свои последние пять лет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середине октября Гоголь живет в Москве. В 1849-1850, Гоголь читает отдельные главы 2-го тома "Мертвых душ" своим друзьям. Всеобщее одобрение и восторг воодушевляют писателя, который работает теперь с удвоенной энергией. Весною 1850 Гоголь предпринимает первую и последнюю попытку устроить свою семейную жизнь — делает предложение А. 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Виельгорской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но получает отказ.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октябре 1850 Гоголь приезжает в Одессу. Состояние его улучшается; он деятелен, бодр, весел; охотно сходится с актерами одесской труппы, которым он дает уроки чтения комедийных произв., с Л. С. Пушкиным, с местными литераторами. В марте 1851 г. покидает Одессу и, проведя весну и раннее лето в родных местах, в июне возвращается в Москву. Следует новый круг чтений 2-го тома поэмы; всего было прочитано до 7 глав. В октябре присутствует на "Ревизоре" в Малом театре, с С. В. Шумским в роли Хлестакова, и остается доволен спектаклем; в ноябре читает "Ревизора" группе актеров, в числе слушателей был и И. С. Тургенев.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pain-is-an-illusion.narod.ru/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886325"/>
            <a:ext cx="3286148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ain-is-an-illusion.narod.ru/Homa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786050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071802" y="642918"/>
            <a:ext cx="585791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Екатерина Михайловна Хомякова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 января 1852 г. Гоголь сообщает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Арнольди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 2-й том "совершенно окончен". Но в последних числах месяца явственно обнаружились признаки нового кризиса, толчком к которому послужила смерть Е. М. Хомяковой, сестры Н. М. Языкова, человека, духовно близкого Гоголю. Его терзает предчувствие близкой смерти, усугубляемое вновь усилившимися сомнениями в благотворности своего писательского поприща и в успехе осуществляемого труда. 7 февраля Гоголь исповедуется и причащается, а в ночь с 11 на 12 сжигает беловую рукопись 2-го тома (сохранилось в неполном виде лишь 5 глав, относящихся к различным черновым редакциям; опубликованы в 1855 г.).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21 февраля утром Гоголь умер в своей последней квартире в доме Талызина в Москве.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Похороны писателя состоялись при огромном стечении народа на кладбище Свято-Данилова монастыря, а в 1931 останки Гоголя были перезахоронены на Новодевичьем кладбище.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ain-is-an-illusion.narod.ru/Cemeter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3116"/>
            <a:ext cx="521497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572140"/>
            <a:ext cx="8786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Бывшая могила Н.В. Гоголя в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Свято-Даниловом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монастыре в Москве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Ученик\Рабочий стол\фотки Гоголя\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0"/>
            <a:ext cx="4214842" cy="54864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14480" y="5500702"/>
            <a:ext cx="57150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Москва, могила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Гоголя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Новодевичьем кладбище.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Ученик\Рабочий стол\фотки Гоголя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105682" cy="6038850"/>
          </a:xfrm>
          <a:prstGeom prst="rect">
            <a:avLst/>
          </a:prstGeom>
          <a:noFill/>
        </p:spPr>
      </p:pic>
      <p:pic>
        <p:nvPicPr>
          <p:cNvPr id="27651" name="Picture 3" descr="C:\Documents and Settings\Ученик\Рабочий стол\фотки Гоголя\Гогол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0"/>
            <a:ext cx="5072066" cy="3500438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85720" y="5929330"/>
            <a:ext cx="281327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Памятник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Гоголю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429124" y="3500438"/>
            <a:ext cx="442915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Памятник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Гоголю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Конюшенной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Главный классик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века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Поклонников Н.В.Гоголя можно порадовать: он находится на втором месте среди писателей-классиков по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продаваемости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опережая Чехова, Пушкина, Достоевского и Толстого и уступая только Бунину. То есть с этой точки зрения сейчас именно его можно назвать главным классиком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века. Так отдадим же должную дань и уважение главному классику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века!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Documents and Settings\Ученик\Рабочий стол\фотки Гоголя\gogo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956"/>
            <a:ext cx="6286544" cy="6830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Н.В.Гоголю – </a:t>
            </a:r>
          </a:p>
          <a:p>
            <a:pPr>
              <a:buNone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9600" b="1" i="1" u="sng" dirty="0" smtClean="0">
                <a:latin typeface="Times New Roman" pitchFamily="18" charset="0"/>
                <a:cs typeface="Times New Roman" pitchFamily="18" charset="0"/>
              </a:rPr>
              <a:t>200 лет</a:t>
            </a:r>
            <a:endParaRPr lang="ru-RU" sz="96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429684" cy="6500858"/>
          </a:xfrm>
        </p:spPr>
        <p:txBody>
          <a:bodyPr>
            <a:normAutofit fontScale="40000" lnSpcReduction="20000"/>
          </a:bodyPr>
          <a:lstStyle/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Родился в местечке Великие Сорочинцы Миргородского уезда Полтавской губернии в семье помещика. Назвали Николаем в честь чудотворной иконы святого Николая, хранившейся в церкви села Диканька.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Гоголей было свыше 1000 десятин земли и около 400 душ крепостных. Предки писателя со стороны отца были потомственными священниками, однако уже дед Афанасий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Демьянович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оставил духовное поприще и поступил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гетмановскую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канцелярию; именно он прибавил к своей фамилии Яновский другую — Гоголь, что должно было продемонстрировать происхождение рода от известного в украинской истории 17 в. полковника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Евстафия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(Остапа) Гоголя (факт этот, впрочем, не находит достаточного подтверждения).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Отец писателя, Василий Афанасьевич Гоголь-Яновский (1777-1825), служил при Малороссийском почтамте, в 1805 г. уволился с чином коллежского асессора и женился на Марии Ивановне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Косяровской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(1791-1868), происходившей из помещичьей семьи. По преданию, она была первой красавицей на Полтавщине. Замуж за Василия Афанасьевича она вышла четырнадцати лет. В семье, помимо Николая, было еще пятеро детей.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ain-is-an-illusion.narod.ru/Ro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071546"/>
            <a:ext cx="35719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ain-is-an-illusion.narod.ru/Mum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590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pain-is-an-illusion.narod.ru/Dad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0"/>
            <a:ext cx="2071670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214546" y="0"/>
            <a:ext cx="47149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Родители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Гоголя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714356"/>
            <a:ext cx="4572000" cy="49859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Детские годы Гоголь провел в имении родителей Васильевке (другое название 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Яновщина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Культурным центром края являлись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Кибинцы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имение Д. П.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Трощинского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(1754-1829), дальнего родственника Гоголей, бывшего министра, выбранного в поветовые маршалы (в уездные предводители дворянства); отец Гоголя исполнял у него обязанности секретаря.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Кибинцах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находилась большая библиотека, существовал домашний театр, для которого отец Гоголь писал комедии, будучи также его актером и дирижером.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ain-is-an-illusion.narod.ru/Hous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71768" cy="195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2000240"/>
            <a:ext cx="17859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Дом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 Васильевке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" name="Рисунок 5" descr="http://pain-is-an-illusion.narod.ru/Tr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5175" y="0"/>
            <a:ext cx="20288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958658" y="2928934"/>
            <a:ext cx="218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Д.П.Трощинский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71736" y="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1818-19 Гоголь вместе с братом Иваном обучался в Полтавском уездном училище, а затем, в 1820-1821, брал уроки у полтавского учителя Гавриила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Сорочинского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проживая у него на квартире. В мае 1821 поступил в гимназию высших наук в Нежине. Здесь он занимается живописью, участвует в спектаклях — как художник-декоратор и как актер, причем с особенным успехом исполняет комические роли. Пробует себя и в различных литературных жанрах (пишет элегические стихотворения, трагедии, историческую поэму, повесть). Тогда же пишет сатиру "Нечто о Нежине, или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Дуракам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закон не писан" (не сохранилась).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http://pain-is-an-illusion.narod.ru/1567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3429000"/>
            <a:ext cx="421484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071670" y="615011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Нежинская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гимназия высших наук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Однако мысль о писательстве еще "не всходила на ум" Гоголю, все его устремления связаны со "службой государственной", он мечтает о юридической карьере. На принятие Гоголем такого решения большое влияние оказал проф. Н. Г. Белоусов, читавший курс естественного права, а также общее усиление в гимназии вольнолюбивых настроений. В 1827 здесь возникло "дело о вольнодумстве", закончившееся увольнением передовых профессоров, в том числе Белоусова; сочувствовавший ему Гоголь дал на следствии показания в его пользу.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ain-is-an-illusion.narod.ru/Teac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495550"/>
            <a:ext cx="3929090" cy="257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14546" y="500063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Александр Данилевский и его жена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Ульяна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Похвиснева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Окончив гимназию в 1828 г., Гоголь в декабре вместе с другим выпускником А. С. Данилевским (1809-1888), едет в Петербург. Испытывая денежные затруднения, безуспешно хлопоча о месте, Гоголь делает первые литературные пробы: в начале 1829 г. появляется стихотворение "Италия", а весной того же года под псевдонимом "В. Алов" Гоголь печатает "идиллию в картинах"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Ганц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Кюхельгартен". Поэма вызвала резкие и насмешливые отзывы Н. А. Полевого и позднее снисходительно-сочувственный отзыв О. М. Сомова (1830 г.), что усилило тяжелое настроение Гоголя.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конце 1829 г. ему удается определиться на службу в департамент государственного хозяйства и публичных зданий Министерства внутренних дел. С апреля 1830 до марта 1831 г. служит в департаменте уделов (вначале писцом, потом помощником столоначальника), под началом известного поэта-идиллика В. И. Панаева. Пребывание в канцеляриях вызвало у Гоголя глубокое разочарование в "службе государственной", но зато снабдило богатым материалом для будущих произведений, запечатлевших чиновничий быт и функционирование государственной машины.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этот период выходят в свет "Вечера на хуторе близ Диканьки" (1831-1832). Они вызвали почти всеобщее восхищение.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Верх гоголевской фантастики — "петербургская повесть" "Нос" (1835; опубликована в 1836 г.), чрезвычайно смелый гротеск, предвосхитивший некоторые тенденции искусства ХХ в. Контрастом по отношению к и провинциальному и столичному миру выступала повесть "Тарас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Бульба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", запечатлевшая тот момент национального прошлого, когда народ ("казаки"), защищая свою суверенность, действовал цельно, сообща и притом как сила, определяющая характер общеевропейской истории.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ain-is-an-illusion.narod.ru/Rev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0"/>
            <a:ext cx="2368540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1357298"/>
            <a:ext cx="89297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Собственноручный рисунок Н.В. Гоголя к последней сцене "Ревизора"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Осенью 1835 г. он принимается за написание "Ревизора", сюжет которого подсказан был Пушкиным; работа продвигалась столь успешно, что 18 января 1836 г. он читает комедию на вечере у Жуковского (в присутствии Пушкина, П. А. Вяземского и других), а в феврале-марте уже занят ее постановкой на сцене Александрийского театра. Премьера пьесы состоялась 19 апреля. 25 мая — премьера в Москве, в Малом театре.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июне 1836 г. Гоголь уезжает из Петербурга в Германию (в общей сложности он прожил за границей около 12 лет). Конец лета и осень проводит в Швейцарии, где принимается за продолжение "Мертвых душ". Сюжет был также подсказан Пушкиным. Работа началась еще в 1835 г., до написания "Ревизора", и сразу же приобрела широкий размах. В Петербурге несколько глав были прочитаны Пушкину, вызвав у него и одобрение и одновременно гнетущее чувство.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ноябре 1836 г. Гоголь переезжает в Париж, где знакомится с А. Мицкевичем. Затем переезжает в Рим. Здесь в феврале 1837 г., в разгар работы над "Мертвыми душами", он получает потрясшее его известие о гибели Пушкина. В приступе "невыразимой тоски" и горечи Гоголь ощущает "нынешний труд" как "священное завещание" поэта.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декабре 1838 года в Рим приехал Жуковский, сопровождавший наследника (Александра II). Гоголь был чрезвычайно образован приездом поэта, показывал ему Рим; рисовал с ним виды.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сентябре 1839 г. в сопровождении Погодина Гоголь приезжает в Москву и приступает к чтению глав "Мертвых душ" — вначале в доме Аксаковых, потом, после переезда в октябре в Петербург, у Жуковского, у Прокоповича в присутствии своих старых друзей. Всего прочитано 6 глав. Восторг был всеобщий.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мае 1842 г. "Похождения Чичикова, или Мертвые души" вышли в свет.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первых, кратких, но весьма похвальных отзывов инициативу перехватили хулители Гоголя, обвинявшие его в карикатурности, фарсе и клевете на действительность. Позднее со статьей, граничившей с доносом, выступил Н.А.Полевой.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Вся эта полемика проходила в отсутствие Гоголя, выехавшего в июне 1842 за границу. Перед отъездом он поручает Прокоповичу издание первого собрания своих сочинений. Лето Гоголь проводит в Германии, в октябре вместе с Н. М. Языковым переезжает в Рим. Работает над 2-м томом "Мертвых душ", начатым, по-видимому, еще в 1840; много времени отдает подготовке собрания сочинений. "Сочинения Николая Гоголя" в четырех томах вышли в начале 1843 г., так как цензура приостановила на месяц уже отпечатанные два тома.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Трехлетие (1842-1845), последовавшее после отъезда писателя за границу — период напряженной и трудной работы над 2-м томом "Мертвых душ".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начале 1845 г. у Гоголя появляются признаки нового душевного кризиса. Писатель едет для отдыха и "восстановления сил" в Париж, но в марте возвращается во Франкфурт. Начинается полоса лечения и консультаций с различными медицинскими знаменитостями, переездов с одного курорта на другой ? то в Галле, то в Берлин, то в Дрезден, то в Карлсбад. В конце июня или в начале июля 1845 г., в состоянии резкого обострения болезни, Гоголь сжигает рукопись 2-го тома. Впоследствии (в "Четырех письмах к разным лицам по поводу "Мертвых душ" — "Выбранные места") Гоголь объяснил этот шаг тем, что в книге недостаточно ясно были показаны "пути и дороги" к идеалу.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674</Words>
  <Application>Microsoft Office PowerPoint</Application>
  <PresentationFormat>Экран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Николай Васильевич Гоголь (1809 – 1852)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Главный классик XIX века</vt:lpstr>
      <vt:lpstr>Слайд 17</vt:lpstr>
    </vt:vector>
  </TitlesOfParts>
  <Company>Большекляринская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Васильевич Гоголь (1809 – 1852)</dc:title>
  <dc:creator>Ученик</dc:creator>
  <cp:lastModifiedBy>Фарит</cp:lastModifiedBy>
  <cp:revision>8</cp:revision>
  <dcterms:created xsi:type="dcterms:W3CDTF">2009-03-27T06:35:01Z</dcterms:created>
  <dcterms:modified xsi:type="dcterms:W3CDTF">2009-04-02T03:54:18Z</dcterms:modified>
</cp:coreProperties>
</file>