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94" r:id="rId4"/>
    <p:sldId id="257" r:id="rId5"/>
    <p:sldId id="259" r:id="rId6"/>
    <p:sldId id="269" r:id="rId7"/>
    <p:sldId id="270" r:id="rId8"/>
    <p:sldId id="279" r:id="rId9"/>
    <p:sldId id="280" r:id="rId10"/>
    <p:sldId id="288" r:id="rId11"/>
    <p:sldId id="289" r:id="rId12"/>
    <p:sldId id="290" r:id="rId13"/>
    <p:sldId id="283" r:id="rId14"/>
    <p:sldId id="291" r:id="rId15"/>
    <p:sldId id="292" r:id="rId16"/>
    <p:sldId id="300" r:id="rId17"/>
    <p:sldId id="262" r:id="rId18"/>
    <p:sldId id="293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006600"/>
    <a:srgbClr val="C9CA92"/>
    <a:srgbClr val="E0E7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7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-13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7DE28-547D-4CBB-A855-013FAFE840BD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B1F3B-611D-4242-A068-D45D8F0872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za.ru/" TargetMode="External"/><Relationship Id="rId3" Type="http://schemas.openxmlformats.org/officeDocument/2006/relationships/hyperlink" Target="http://www.cultinfo.ru/literature/yashin/" TargetMode="External"/><Relationship Id="rId7" Type="http://schemas.openxmlformats.org/officeDocument/2006/relationships/hyperlink" Target="http://www.santera.ru/" TargetMode="External"/><Relationship Id="rId2" Type="http://schemas.openxmlformats.org/officeDocument/2006/relationships/hyperlink" Target="http://ru.wikipedia.org/wiki/&#1071;&#1096;&#1080;&#1085;,_&#1040;&#1083;&#1077;&#1082;&#1089;&#1072;&#1085;&#1076;&#1088;_&#1071;&#1082;&#1086;&#1074;&#1083;&#1077;&#1074;&#1080;&#1095;" TargetMode="External"/><Relationship Id="rId1" Type="http://schemas.openxmlformats.org/officeDocument/2006/relationships/theme" Target="../theme/theme2.xml"/><Relationship Id="rId6" Type="http://schemas.openxmlformats.org/officeDocument/2006/relationships/hyperlink" Target="http://ru.wikipedia.org/wiki/&#1050;&#1083;&#1080;&#1085;&#1086;&#1093;&#1074;&#1086;&#1089;&#1090;&#1099;&#1081;_&#1086;&#1088;&#1105;&#1083;" TargetMode="External"/><Relationship Id="rId5" Type="http://schemas.openxmlformats.org/officeDocument/2006/relationships/hyperlink" Target="http://www.gulyarasi.com/" TargetMode="External"/><Relationship Id="rId4" Type="http://schemas.openxmlformats.org/officeDocument/2006/relationships/hyperlink" Target="http://ru.wikipedia.org/wiki/&#1054;&#1088;&#1105;&#1083;_(&#1087;&#1090;&#1080;&#1094;&#1072;)" TargetMode="External"/><Relationship Id="rId9" Type="http://schemas.openxmlformats.org/officeDocument/2006/relationships/hyperlink" Target="http://ak48.moifoto.ru/" TargetMode="Externa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8" name="Заметки 7"/>
          <p:cNvSpPr>
            <a:spLocks noGrp="1"/>
          </p:cNvSpPr>
          <p:nvPr>
            <p:ph type="body" sz="quarter" idx="3"/>
          </p:nvPr>
        </p:nvSpPr>
        <p:spPr>
          <a:xfrm>
            <a:off x="685800" y="4067944"/>
            <a:ext cx="54864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Использованные ресурсы</a:t>
            </a:r>
          </a:p>
          <a:p>
            <a:pPr algn="ctr"/>
            <a:endParaRPr lang="ru-RU" b="1" dirty="0" smtClean="0"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dirty="0" smtClean="0"/>
              <a:t>1. Биография Яшина А. Я. </a:t>
            </a:r>
          </a:p>
          <a:p>
            <a:pPr algn="ctr"/>
            <a:r>
              <a:rPr lang="ru-RU" sz="1000" u="sng" dirty="0" smtClean="0">
                <a:hlinkClick r:id="rId2"/>
              </a:rPr>
              <a:t>http://ru.wikipedia.org/wiki/Яшин,_Александр_Яковлевич</a:t>
            </a:r>
            <a:endParaRPr lang="ru-RU" sz="1000" dirty="0" smtClean="0"/>
          </a:p>
          <a:p>
            <a:pPr algn="ctr"/>
            <a:r>
              <a:rPr lang="en-US" sz="1000" dirty="0" smtClean="0">
                <a:hlinkClick r:id="rId3"/>
              </a:rPr>
              <a:t>http://www.cultinfo.ru/literature/yashin/</a:t>
            </a:r>
            <a:endParaRPr lang="ru-RU" sz="1000" dirty="0" smtClean="0"/>
          </a:p>
          <a:p>
            <a:pPr algn="ctr"/>
            <a:endParaRPr lang="ru-RU" sz="1000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dirty="0" smtClean="0"/>
              <a:t>2. Литература. 6 класс. Учебник. В 2-х частях. Часть 2 / </a:t>
            </a:r>
          </a:p>
          <a:p>
            <a:pPr algn="ctr"/>
            <a:r>
              <a:rPr lang="ru-RU" dirty="0" smtClean="0"/>
              <a:t>авт.-сост. </a:t>
            </a:r>
            <a:r>
              <a:rPr lang="ru-RU" dirty="0" err="1" smtClean="0"/>
              <a:t>Полухина</a:t>
            </a:r>
            <a:r>
              <a:rPr lang="ru-RU" dirty="0" smtClean="0"/>
              <a:t> В. П. – М.: Просвещение, 2007 г. 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r>
              <a:rPr lang="ru-RU" dirty="0" smtClean="0"/>
              <a:t>3. Мещерякова</a:t>
            </a:r>
            <a:r>
              <a:rPr lang="en-US" dirty="0" smtClean="0"/>
              <a:t> </a:t>
            </a:r>
            <a:r>
              <a:rPr lang="ru-RU" dirty="0" smtClean="0"/>
              <a:t>М. М. Литература в таблицах и схемах. </a:t>
            </a:r>
          </a:p>
          <a:p>
            <a:pPr algn="ctr"/>
            <a:r>
              <a:rPr lang="ru-RU" dirty="0" smtClean="0"/>
              <a:t>Теория. История. Словарь. – М.: Айрис-Пресс, 2008 г.</a:t>
            </a:r>
            <a:endParaRPr lang="en-US" dirty="0" smtClean="0"/>
          </a:p>
          <a:p>
            <a:pPr algn="ctr"/>
            <a:endParaRPr lang="ru-RU" dirty="0" smtClean="0"/>
          </a:p>
          <a:p>
            <a:pPr algn="ctr"/>
            <a:r>
              <a:rPr lang="en-US" dirty="0" smtClean="0"/>
              <a:t>4</a:t>
            </a:r>
            <a:r>
              <a:rPr lang="ru-RU" dirty="0" smtClean="0"/>
              <a:t>. Сведения об орле</a:t>
            </a:r>
          </a:p>
          <a:p>
            <a:pPr algn="ctr"/>
            <a:r>
              <a:rPr lang="en-US" dirty="0" smtClean="0">
                <a:hlinkClick r:id="rId4"/>
              </a:rPr>
              <a:t>http://ru.wikipedia.org/wiki/</a:t>
            </a:r>
            <a:r>
              <a:rPr lang="ru-RU" dirty="0" err="1" smtClean="0">
                <a:hlinkClick r:id="rId4"/>
              </a:rPr>
              <a:t>Орёл_</a:t>
            </a:r>
            <a:r>
              <a:rPr lang="ru-RU" dirty="0" smtClean="0">
                <a:hlinkClick r:id="rId4"/>
              </a:rPr>
              <a:t>(птица)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en-US" dirty="0" smtClean="0"/>
              <a:t>5</a:t>
            </a:r>
            <a:r>
              <a:rPr lang="ru-RU" dirty="0" smtClean="0"/>
              <a:t>. Фотографии</a:t>
            </a:r>
            <a:r>
              <a:rPr lang="en-US" dirty="0" smtClean="0"/>
              <a:t> </a:t>
            </a:r>
            <a:r>
              <a:rPr lang="ru-RU" dirty="0" smtClean="0"/>
              <a:t>орлов</a:t>
            </a:r>
          </a:p>
          <a:p>
            <a:pPr algn="ctr"/>
            <a:r>
              <a:rPr lang="en-US" sz="1000" dirty="0" smtClean="0">
                <a:hlinkClick r:id="rId5"/>
              </a:rPr>
              <a:t>www.gulyarasi.com</a:t>
            </a:r>
            <a:r>
              <a:rPr lang="ru-RU" sz="1000" dirty="0" smtClean="0"/>
              <a:t> </a:t>
            </a:r>
          </a:p>
          <a:p>
            <a:pPr algn="ctr"/>
            <a:r>
              <a:rPr lang="en-US" sz="1000" dirty="0" smtClean="0">
                <a:hlinkClick r:id="rId6"/>
              </a:rPr>
              <a:t>http://ru.wikipedia.org/wiki/</a:t>
            </a:r>
            <a:r>
              <a:rPr lang="ru-RU" sz="1000" dirty="0" err="1" smtClean="0">
                <a:hlinkClick r:id="rId6"/>
              </a:rPr>
              <a:t>Клинохвостый_орёл</a:t>
            </a:r>
            <a:r>
              <a:rPr lang="ru-RU" sz="1000" dirty="0" smtClean="0"/>
              <a:t> </a:t>
            </a:r>
          </a:p>
          <a:p>
            <a:pPr algn="ctr"/>
            <a:r>
              <a:rPr lang="en-US" sz="1000" dirty="0" smtClean="0">
                <a:hlinkClick r:id="rId7"/>
              </a:rPr>
              <a:t>www.santera.ru</a:t>
            </a:r>
            <a:r>
              <a:rPr lang="ru-RU" sz="1000" dirty="0" smtClean="0"/>
              <a:t> </a:t>
            </a:r>
          </a:p>
          <a:p>
            <a:pPr algn="ctr"/>
            <a:r>
              <a:rPr lang="en-US" sz="1000" dirty="0" smtClean="0">
                <a:hlinkClick r:id="rId8"/>
              </a:rPr>
              <a:t>www.proza.ru</a:t>
            </a:r>
            <a:r>
              <a:rPr lang="ru-RU" sz="1000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r>
              <a:rPr lang="en-US" dirty="0" smtClean="0"/>
              <a:t>6</a:t>
            </a:r>
            <a:r>
              <a:rPr lang="ru-RU" dirty="0" smtClean="0"/>
              <a:t>. Фотографии раздела «Родные места А. Я. Яшина» </a:t>
            </a:r>
          </a:p>
          <a:p>
            <a:pPr algn="ctr"/>
            <a:r>
              <a:rPr lang="en-US" sz="1000" dirty="0" smtClean="0">
                <a:hlinkClick r:id="rId9"/>
              </a:rPr>
              <a:t>http://ak48.moifoto.ru/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ctr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tera.ru/" TargetMode="External"/><Relationship Id="rId3" Type="http://schemas.openxmlformats.org/officeDocument/2006/relationships/hyperlink" Target="http://ru.wikipedia.org/wiki/&#1071;&#1096;&#1080;&#1085;,_&#1040;&#1083;&#1077;&#1082;&#1089;&#1072;&#1085;&#1076;&#1088;_&#1071;&#1082;&#1086;&#1074;&#1083;&#1077;&#1074;&#1080;&#1095;" TargetMode="External"/><Relationship Id="rId7" Type="http://schemas.openxmlformats.org/officeDocument/2006/relationships/hyperlink" Target="http://ru.wikipedia.org/wiki/&#1050;&#1083;&#1080;&#1085;&#1086;&#1093;&#1074;&#1086;&#1089;&#1090;&#1099;&#1081;_&#1086;&#1088;&#1105;&#1083;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gulyarasi.com/" TargetMode="External"/><Relationship Id="rId5" Type="http://schemas.openxmlformats.org/officeDocument/2006/relationships/hyperlink" Target="http://ru.wikipedia.org/wiki/&#1054;&#1088;&#1105;&#1083;_(&#1087;&#1090;&#1080;&#1094;&#1072;)" TargetMode="External"/><Relationship Id="rId10" Type="http://schemas.openxmlformats.org/officeDocument/2006/relationships/hyperlink" Target="http://ak48.moifoto.ru/" TargetMode="External"/><Relationship Id="rId4" Type="http://schemas.openxmlformats.org/officeDocument/2006/relationships/hyperlink" Target="http://www.cultinfo.ru/literature/yashin/" TargetMode="External"/><Relationship Id="rId9" Type="http://schemas.openxmlformats.org/officeDocument/2006/relationships/hyperlink" Target="http://www.proza.ru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283968"/>
            <a:ext cx="5551512" cy="468052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Использованные ресурсы</a:t>
            </a:r>
          </a:p>
          <a:p>
            <a:pPr algn="ctr"/>
            <a:endParaRPr lang="ru-RU" b="1" dirty="0"/>
          </a:p>
          <a:p>
            <a:pPr algn="ctr"/>
            <a:r>
              <a:rPr lang="ru-RU" dirty="0" smtClean="0"/>
              <a:t>1. Биография Яшина А. Я. </a:t>
            </a:r>
          </a:p>
          <a:p>
            <a:pPr algn="ctr"/>
            <a:r>
              <a:rPr lang="ru-RU" u="sng" dirty="0" smtClean="0">
                <a:hlinkClick r:id="rId3"/>
              </a:rPr>
              <a:t>http://ru.wikipedia.org/wiki/Яшин,_Александр_Яковлевич</a:t>
            </a:r>
            <a:endParaRPr lang="ru-RU" dirty="0" smtClean="0"/>
          </a:p>
          <a:p>
            <a:pPr algn="ctr"/>
            <a:r>
              <a:rPr lang="en-US" dirty="0" smtClean="0">
                <a:hlinkClick r:id="rId4"/>
              </a:rPr>
              <a:t>http://www.cultinfo.ru/literature/yashin/</a:t>
            </a:r>
            <a:endParaRPr lang="ru-RU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dirty="0" smtClean="0"/>
              <a:t>2. Мещерякова</a:t>
            </a:r>
            <a:r>
              <a:rPr lang="en-US" dirty="0" smtClean="0"/>
              <a:t> </a:t>
            </a:r>
            <a:r>
              <a:rPr lang="ru-RU" dirty="0" smtClean="0"/>
              <a:t>М. М. Литература в таблицах и схемах. </a:t>
            </a:r>
          </a:p>
          <a:p>
            <a:pPr algn="ctr"/>
            <a:r>
              <a:rPr lang="ru-RU" dirty="0" smtClean="0"/>
              <a:t>Теория. История. Словарь. – М.: Айрис-Пресс, 2008 г.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dirty="0" smtClean="0"/>
              <a:t>3. Сведения об орле</a:t>
            </a:r>
          </a:p>
          <a:p>
            <a:pPr algn="ctr"/>
            <a:r>
              <a:rPr lang="en-US" dirty="0" smtClean="0">
                <a:hlinkClick r:id="rId5"/>
              </a:rPr>
              <a:t>http://ru.wikipedia.org/wiki/</a:t>
            </a:r>
            <a:r>
              <a:rPr lang="ru-RU" dirty="0" err="1" smtClean="0">
                <a:hlinkClick r:id="rId5"/>
              </a:rPr>
              <a:t>Орёл_</a:t>
            </a:r>
            <a:r>
              <a:rPr lang="ru-RU" dirty="0" smtClean="0">
                <a:hlinkClick r:id="rId5"/>
              </a:rPr>
              <a:t>(птица)</a:t>
            </a:r>
            <a:endParaRPr lang="ru-RU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dirty="0" smtClean="0"/>
              <a:t>4. Литература. 6 класс. Учебник. В 2-х частях. Часть 2 / </a:t>
            </a:r>
          </a:p>
          <a:p>
            <a:pPr algn="ctr"/>
            <a:r>
              <a:rPr lang="ru-RU" dirty="0" smtClean="0"/>
              <a:t>авт.-сост. </a:t>
            </a:r>
            <a:r>
              <a:rPr lang="ru-RU" dirty="0" err="1" smtClean="0"/>
              <a:t>Полухина</a:t>
            </a:r>
            <a:r>
              <a:rPr lang="ru-RU" dirty="0" smtClean="0"/>
              <a:t> В. П. – М.: Просвещение, 2007 г. </a:t>
            </a:r>
          </a:p>
          <a:p>
            <a:pPr algn="ctr"/>
            <a:r>
              <a:rPr lang="ru-RU" sz="1000" dirty="0" smtClean="0"/>
              <a:t>	</a:t>
            </a:r>
          </a:p>
          <a:p>
            <a:pPr algn="ctr"/>
            <a:r>
              <a:rPr lang="ru-RU" dirty="0" smtClean="0"/>
              <a:t>5. Фотографии</a:t>
            </a:r>
            <a:r>
              <a:rPr lang="en-US" dirty="0" smtClean="0"/>
              <a:t> </a:t>
            </a:r>
            <a:r>
              <a:rPr lang="ru-RU" dirty="0" smtClean="0"/>
              <a:t>орлов</a:t>
            </a:r>
          </a:p>
          <a:p>
            <a:pPr algn="ctr"/>
            <a:r>
              <a:rPr lang="en-US" dirty="0" smtClean="0">
                <a:hlinkClick r:id="rId6"/>
              </a:rPr>
              <a:t>www.gulyarasi.com</a:t>
            </a:r>
            <a:r>
              <a:rPr lang="ru-RU" dirty="0" smtClean="0"/>
              <a:t> </a:t>
            </a:r>
          </a:p>
          <a:p>
            <a:pPr algn="ctr"/>
            <a:r>
              <a:rPr lang="en-US" dirty="0" smtClean="0">
                <a:hlinkClick r:id="rId7"/>
              </a:rPr>
              <a:t>http://ru.wikipedia.org/wiki/</a:t>
            </a:r>
            <a:r>
              <a:rPr lang="ru-RU" dirty="0" err="1" smtClean="0">
                <a:hlinkClick r:id="rId7"/>
              </a:rPr>
              <a:t>Клинохвостый_орёл</a:t>
            </a:r>
            <a:r>
              <a:rPr lang="ru-RU" dirty="0" smtClean="0"/>
              <a:t> </a:t>
            </a:r>
          </a:p>
          <a:p>
            <a:pPr algn="ctr"/>
            <a:r>
              <a:rPr lang="en-US" dirty="0" smtClean="0">
                <a:hlinkClick r:id="rId8"/>
              </a:rPr>
              <a:t>www.santera.ru</a:t>
            </a:r>
            <a:r>
              <a:rPr lang="ru-RU" dirty="0" smtClean="0"/>
              <a:t> </a:t>
            </a:r>
          </a:p>
          <a:p>
            <a:pPr algn="ctr"/>
            <a:r>
              <a:rPr lang="en-US" dirty="0" smtClean="0">
                <a:hlinkClick r:id="rId9"/>
              </a:rPr>
              <a:t>www.proza.ru</a:t>
            </a:r>
            <a:r>
              <a:rPr lang="ru-RU" dirty="0" smtClean="0"/>
              <a:t> 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dirty="0" smtClean="0"/>
              <a:t>6. Фотографии раздела «Родные места А. Я. Яшина» </a:t>
            </a:r>
          </a:p>
          <a:p>
            <a:pPr algn="ctr"/>
            <a:r>
              <a:rPr lang="en-US" dirty="0" smtClean="0">
                <a:hlinkClick r:id="rId10"/>
              </a:rPr>
              <a:t>http://ak48.moifoto.ru/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ntera.ru/" TargetMode="External"/><Relationship Id="rId3" Type="http://schemas.openxmlformats.org/officeDocument/2006/relationships/hyperlink" Target="http://ru.wikipedia.org/wiki/&#1071;&#1096;&#1080;&#1085;,_&#1040;&#1083;&#1077;&#1082;&#1089;&#1072;&#1085;&#1076;&#1088;_&#1071;&#1082;&#1086;&#1074;&#1083;&#1077;&#1074;&#1080;&#1095;" TargetMode="External"/><Relationship Id="rId7" Type="http://schemas.openxmlformats.org/officeDocument/2006/relationships/hyperlink" Target="http://ru.wikipedia.org/wiki/&#1050;&#1083;&#1080;&#1085;&#1086;&#1093;&#1074;&#1086;&#1089;&#1090;&#1099;&#1081;_&#1086;&#1088;&#1105;&#1083;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ulyarasi.com/" TargetMode="External"/><Relationship Id="rId5" Type="http://schemas.openxmlformats.org/officeDocument/2006/relationships/hyperlink" Target="http://ru.wikipedia.org/wiki/&#1054;&#1088;&#1105;&#1083;_(&#1087;&#1090;&#1080;&#1094;&#1072;)" TargetMode="External"/><Relationship Id="rId10" Type="http://schemas.openxmlformats.org/officeDocument/2006/relationships/hyperlink" Target="http://ak48.moifoto.ru/" TargetMode="External"/><Relationship Id="rId4" Type="http://schemas.openxmlformats.org/officeDocument/2006/relationships/hyperlink" Target="http://www.cultinfo.ru/literature/yashin/" TargetMode="External"/><Relationship Id="rId9" Type="http://schemas.openxmlformats.org/officeDocument/2006/relationships/hyperlink" Target="http://www.proz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373882"/>
            <a:ext cx="8208912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школа № 296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Фрунзенского района города Санкт-Петербурга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стихотворения А. Я. Яшина “Орёл”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класс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работы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Петрова Ольга Юрьевна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11960" y="548680"/>
            <a:ext cx="4752528" cy="61206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Из-за утеса,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75665"/>
            <a:ext cx="4104456" cy="618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ОРЁЛ </a:t>
            </a:r>
          </a:p>
          <a:p>
            <a:endParaRPr lang="ru-RU" sz="800" dirty="0" smtClean="0"/>
          </a:p>
          <a:p>
            <a:r>
              <a:rPr lang="ru-RU" dirty="0" smtClean="0"/>
              <a:t>Из-за утеса,</a:t>
            </a:r>
          </a:p>
          <a:p>
            <a:r>
              <a:rPr lang="ru-RU" dirty="0" smtClean="0"/>
              <a:t>Как из-за угла,</a:t>
            </a:r>
          </a:p>
          <a:p>
            <a:r>
              <a:rPr lang="ru-RU" dirty="0" smtClean="0"/>
              <a:t>Почти в упор ударили в орла.</a:t>
            </a:r>
          </a:p>
          <a:p>
            <a:endParaRPr lang="ru-RU" dirty="0" smtClean="0"/>
          </a:p>
          <a:p>
            <a:r>
              <a:rPr lang="ru-RU" dirty="0" smtClean="0"/>
              <a:t>А он </a:t>
            </a:r>
            <a:r>
              <a:rPr lang="ru-RU" u="sng" dirty="0" smtClean="0"/>
              <a:t>спокойно</a:t>
            </a:r>
            <a:r>
              <a:rPr lang="ru-RU" dirty="0" smtClean="0"/>
              <a:t> </a:t>
            </a:r>
            <a:r>
              <a:rPr lang="ru-RU" u="sng" dirty="0" smtClean="0"/>
              <a:t>свой</a:t>
            </a:r>
            <a:r>
              <a:rPr lang="ru-RU" dirty="0" smtClean="0"/>
              <a:t> покинул камень,</a:t>
            </a:r>
          </a:p>
          <a:p>
            <a:r>
              <a:rPr lang="ru-RU" u="sng" dirty="0" smtClean="0"/>
              <a:t>Не оглянувшись</a:t>
            </a:r>
            <a:r>
              <a:rPr lang="ru-RU" dirty="0" smtClean="0"/>
              <a:t> даже на стрелка,</a:t>
            </a:r>
          </a:p>
          <a:p>
            <a:r>
              <a:rPr lang="ru-RU" dirty="0" smtClean="0"/>
              <a:t>И, </a:t>
            </a:r>
            <a:r>
              <a:rPr lang="ru-RU" u="sng" dirty="0" smtClean="0"/>
              <a:t>как всегда, широкими кругами,</a:t>
            </a:r>
          </a:p>
          <a:p>
            <a:r>
              <a:rPr lang="ru-RU" u="sng" dirty="0" smtClean="0"/>
              <a:t>Не торопясь</a:t>
            </a:r>
            <a:r>
              <a:rPr lang="ru-RU" dirty="0" smtClean="0"/>
              <a:t>, </a:t>
            </a:r>
            <a:r>
              <a:rPr lang="ru-RU" u="sng" dirty="0" smtClean="0"/>
              <a:t>ушел</a:t>
            </a:r>
            <a:r>
              <a:rPr lang="ru-RU" dirty="0" smtClean="0"/>
              <a:t> за облака.</a:t>
            </a:r>
          </a:p>
          <a:p>
            <a:endParaRPr lang="ru-RU" dirty="0" smtClean="0"/>
          </a:p>
          <a:p>
            <a:r>
              <a:rPr lang="ru-RU" dirty="0" smtClean="0"/>
              <a:t>Быть может, дробь совсем мелка была</a:t>
            </a:r>
          </a:p>
          <a:p>
            <a:r>
              <a:rPr lang="ru-RU" dirty="0" smtClean="0"/>
              <a:t>Для перепелок, а не для орла?</a:t>
            </a:r>
          </a:p>
          <a:p>
            <a:r>
              <a:rPr lang="ru-RU" dirty="0" smtClean="0"/>
              <a:t>Иль задрожала у стрелка рука</a:t>
            </a:r>
          </a:p>
          <a:p>
            <a:r>
              <a:rPr lang="ru-RU" dirty="0" smtClean="0"/>
              <a:t>И покачнулся ствол дробовика?</a:t>
            </a:r>
          </a:p>
          <a:p>
            <a:endParaRPr lang="ru-RU" dirty="0" smtClean="0"/>
          </a:p>
          <a:p>
            <a:r>
              <a:rPr lang="ru-RU" dirty="0" smtClean="0"/>
              <a:t>Нет, ни дробинки не скользнуло мимо,</a:t>
            </a:r>
          </a:p>
          <a:p>
            <a:r>
              <a:rPr lang="ru-RU" dirty="0" smtClean="0"/>
              <a:t>А сердце и орлиное ранимо...</a:t>
            </a:r>
          </a:p>
          <a:p>
            <a:r>
              <a:rPr lang="ru-RU" dirty="0" smtClean="0"/>
              <a:t>Орел упал,</a:t>
            </a:r>
          </a:p>
          <a:p>
            <a:r>
              <a:rPr lang="ru-RU" dirty="0" smtClean="0"/>
              <a:t>Но средь далеких скал,</a:t>
            </a:r>
          </a:p>
          <a:p>
            <a:r>
              <a:rPr lang="ru-RU" dirty="0" smtClean="0"/>
              <a:t>Чтоб враг не видел,</a:t>
            </a:r>
          </a:p>
          <a:p>
            <a:r>
              <a:rPr lang="ru-RU" dirty="0" smtClean="0"/>
              <a:t>Не торжествовал.</a:t>
            </a:r>
          </a:p>
          <a:p>
            <a:pPr algn="r"/>
            <a:r>
              <a:rPr lang="ru-RU" sz="1200" dirty="0" smtClean="0"/>
              <a:t>1956</a:t>
            </a:r>
            <a:endParaRPr lang="ru-RU" sz="1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1960" y="1097016"/>
            <a:ext cx="46805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Почему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орёл покинул свой камень спокойно?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Почему у орла свой камень?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Почему не оглянулся на стрелка?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Почему ушёл за облака «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широкими кругами», «не торопясь», «как всегда»? 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Есть ли синоним для сочетания «как всегда»? 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Почему в стихотворении используется слово «ушел», а не «улетел», «убежал»?</a:t>
            </a:r>
          </a:p>
          <a:p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</a:rPr>
              <a:t>Ответьте на вопросы</a:t>
            </a:r>
            <a:endParaRPr lang="ru-RU" sz="2400" b="1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11960" y="548680"/>
            <a:ext cx="4752528" cy="61206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Из-за утеса,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75665"/>
            <a:ext cx="4104456" cy="618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ОРЁЛ </a:t>
            </a:r>
          </a:p>
          <a:p>
            <a:endParaRPr lang="ru-RU" sz="800" dirty="0" smtClean="0"/>
          </a:p>
          <a:p>
            <a:r>
              <a:rPr lang="ru-RU" dirty="0" smtClean="0"/>
              <a:t>Из-за утеса,</a:t>
            </a:r>
          </a:p>
          <a:p>
            <a:r>
              <a:rPr lang="ru-RU" dirty="0" smtClean="0"/>
              <a:t>Как из-за угла,</a:t>
            </a:r>
          </a:p>
          <a:p>
            <a:r>
              <a:rPr lang="ru-RU" dirty="0" smtClean="0"/>
              <a:t>Почти в упор ударили в орла.</a:t>
            </a:r>
          </a:p>
          <a:p>
            <a:endParaRPr lang="ru-RU" dirty="0" smtClean="0"/>
          </a:p>
          <a:p>
            <a:r>
              <a:rPr lang="ru-RU" dirty="0" smtClean="0"/>
              <a:t>А он спокойно свой покинул камень,</a:t>
            </a:r>
          </a:p>
          <a:p>
            <a:r>
              <a:rPr lang="ru-RU" dirty="0" smtClean="0"/>
              <a:t>Не оглянувшись даже на стрелка,</a:t>
            </a:r>
          </a:p>
          <a:p>
            <a:r>
              <a:rPr lang="ru-RU" dirty="0" smtClean="0"/>
              <a:t>И, как всегда, широкими кругами,</a:t>
            </a:r>
          </a:p>
          <a:p>
            <a:r>
              <a:rPr lang="ru-RU" dirty="0" smtClean="0"/>
              <a:t>Не торопясь, ушел за облака.</a:t>
            </a:r>
          </a:p>
          <a:p>
            <a:endParaRPr lang="ru-RU" dirty="0" smtClean="0"/>
          </a:p>
          <a:p>
            <a:r>
              <a:rPr lang="ru-RU" dirty="0" smtClean="0"/>
              <a:t>Быть может, </a:t>
            </a:r>
            <a:r>
              <a:rPr lang="ru-RU" u="sng" dirty="0" smtClean="0"/>
              <a:t>дробь</a:t>
            </a:r>
            <a:r>
              <a:rPr lang="ru-RU" dirty="0" smtClean="0"/>
              <a:t> совсем мелка была</a:t>
            </a:r>
          </a:p>
          <a:p>
            <a:r>
              <a:rPr lang="ru-RU" dirty="0" smtClean="0"/>
              <a:t>Для </a:t>
            </a:r>
            <a:r>
              <a:rPr lang="ru-RU" u="sng" dirty="0" smtClean="0"/>
              <a:t>перепелок</a:t>
            </a:r>
            <a:r>
              <a:rPr lang="ru-RU" dirty="0" smtClean="0"/>
              <a:t>, а не для орла?</a:t>
            </a:r>
          </a:p>
          <a:p>
            <a:r>
              <a:rPr lang="ru-RU" dirty="0" smtClean="0"/>
              <a:t>Иль </a:t>
            </a:r>
            <a:r>
              <a:rPr lang="ru-RU" u="sng" dirty="0" smtClean="0"/>
              <a:t>задрожала у стрелка рука</a:t>
            </a:r>
          </a:p>
          <a:p>
            <a:r>
              <a:rPr lang="ru-RU" dirty="0" smtClean="0"/>
              <a:t>И </a:t>
            </a:r>
            <a:r>
              <a:rPr lang="ru-RU" u="sng" dirty="0" smtClean="0"/>
              <a:t>покачнулся ствол дробовика</a:t>
            </a:r>
            <a:r>
              <a:rPr lang="ru-RU" dirty="0" smtClean="0"/>
              <a:t>?</a:t>
            </a:r>
          </a:p>
          <a:p>
            <a:endParaRPr lang="ru-RU" dirty="0" smtClean="0"/>
          </a:p>
          <a:p>
            <a:r>
              <a:rPr lang="ru-RU" dirty="0" smtClean="0"/>
              <a:t>Нет, ни дробинки не скользнуло мимо,</a:t>
            </a:r>
          </a:p>
          <a:p>
            <a:r>
              <a:rPr lang="ru-RU" dirty="0" smtClean="0"/>
              <a:t>А сердце и орлиное ранимо...</a:t>
            </a:r>
          </a:p>
          <a:p>
            <a:r>
              <a:rPr lang="ru-RU" dirty="0" smtClean="0"/>
              <a:t>Орел упал,</a:t>
            </a:r>
          </a:p>
          <a:p>
            <a:r>
              <a:rPr lang="ru-RU" dirty="0" smtClean="0"/>
              <a:t>Но средь далеких скал,</a:t>
            </a:r>
          </a:p>
          <a:p>
            <a:r>
              <a:rPr lang="ru-RU" dirty="0" smtClean="0"/>
              <a:t>Чтоб враг не видел,</a:t>
            </a:r>
          </a:p>
          <a:p>
            <a:r>
              <a:rPr lang="ru-RU" dirty="0" smtClean="0"/>
              <a:t>Не торжествовал.</a:t>
            </a:r>
          </a:p>
          <a:p>
            <a:pPr algn="r"/>
            <a:r>
              <a:rPr lang="ru-RU" sz="1200" dirty="0" smtClean="0"/>
              <a:t>1956</a:t>
            </a:r>
            <a:endParaRPr lang="ru-RU" sz="1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1960" y="1894765"/>
            <a:ext cx="46805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Почему столько вопросов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строфе? Кто задает эти вопросы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Что это за птицы перепелки?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Почему могла задрожать у стрелка рука?</a:t>
            </a: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Почему покачнулся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ствол дробовика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</a:rPr>
              <a:t>Ответьте на вопросы</a:t>
            </a:r>
            <a:endParaRPr lang="ru-RU" sz="2400" b="1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11960" y="548680"/>
            <a:ext cx="4752528" cy="61206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Из-за утеса,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75665"/>
            <a:ext cx="4104456" cy="618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ОРЁЛ </a:t>
            </a:r>
          </a:p>
          <a:p>
            <a:endParaRPr lang="ru-RU" sz="800" dirty="0" smtClean="0"/>
          </a:p>
          <a:p>
            <a:r>
              <a:rPr lang="ru-RU" dirty="0" smtClean="0"/>
              <a:t>Из-за утеса,</a:t>
            </a:r>
          </a:p>
          <a:p>
            <a:r>
              <a:rPr lang="ru-RU" dirty="0" smtClean="0"/>
              <a:t>Как из-за угла,</a:t>
            </a:r>
          </a:p>
          <a:p>
            <a:r>
              <a:rPr lang="ru-RU" dirty="0" smtClean="0"/>
              <a:t>Почти в упор ударили в орла.</a:t>
            </a:r>
          </a:p>
          <a:p>
            <a:endParaRPr lang="ru-RU" dirty="0" smtClean="0"/>
          </a:p>
          <a:p>
            <a:r>
              <a:rPr lang="ru-RU" dirty="0" smtClean="0"/>
              <a:t>А он спокойно свой покинул камень,</a:t>
            </a:r>
          </a:p>
          <a:p>
            <a:r>
              <a:rPr lang="ru-RU" dirty="0" smtClean="0"/>
              <a:t>Не оглянувшись даже на стрелка,</a:t>
            </a:r>
          </a:p>
          <a:p>
            <a:r>
              <a:rPr lang="ru-RU" dirty="0" smtClean="0"/>
              <a:t>И, как всегда, широкими кругами,</a:t>
            </a:r>
          </a:p>
          <a:p>
            <a:r>
              <a:rPr lang="ru-RU" dirty="0" smtClean="0"/>
              <a:t>Не торопясь, ушел за облака.</a:t>
            </a:r>
          </a:p>
          <a:p>
            <a:endParaRPr lang="ru-RU" dirty="0" smtClean="0"/>
          </a:p>
          <a:p>
            <a:r>
              <a:rPr lang="ru-RU" dirty="0" smtClean="0"/>
              <a:t>Быть может, дробь совсем мелка была</a:t>
            </a:r>
          </a:p>
          <a:p>
            <a:r>
              <a:rPr lang="ru-RU" dirty="0" smtClean="0"/>
              <a:t>Для перепелок, а не для орла?</a:t>
            </a:r>
          </a:p>
          <a:p>
            <a:r>
              <a:rPr lang="ru-RU" dirty="0" smtClean="0"/>
              <a:t>Иль задрожала у стрелка рука</a:t>
            </a:r>
          </a:p>
          <a:p>
            <a:r>
              <a:rPr lang="ru-RU" dirty="0" smtClean="0"/>
              <a:t>И покачнулся ствол дробовика?</a:t>
            </a:r>
          </a:p>
          <a:p>
            <a:endParaRPr lang="ru-RU" dirty="0" smtClean="0"/>
          </a:p>
          <a:p>
            <a:r>
              <a:rPr lang="ru-RU" dirty="0" smtClean="0"/>
              <a:t>Нет, </a:t>
            </a:r>
            <a:r>
              <a:rPr lang="ru-RU" u="sng" dirty="0" smtClean="0"/>
              <a:t>ни дробинки не скользнуло мимо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 </a:t>
            </a:r>
            <a:r>
              <a:rPr lang="ru-RU" u="sng" dirty="0" smtClean="0"/>
              <a:t>сердце</a:t>
            </a:r>
            <a:r>
              <a:rPr lang="ru-RU" dirty="0" smtClean="0"/>
              <a:t> и </a:t>
            </a:r>
            <a:r>
              <a:rPr lang="ru-RU" u="sng" dirty="0" smtClean="0"/>
              <a:t>орлиное</a:t>
            </a:r>
            <a:r>
              <a:rPr lang="ru-RU" dirty="0" smtClean="0"/>
              <a:t> ранимо...</a:t>
            </a:r>
          </a:p>
          <a:p>
            <a:r>
              <a:rPr lang="ru-RU" u="sng" dirty="0" smtClean="0"/>
              <a:t>Орел упал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Но средь </a:t>
            </a:r>
            <a:r>
              <a:rPr lang="ru-RU" u="sng" dirty="0" smtClean="0"/>
              <a:t>далеких скал</a:t>
            </a:r>
            <a:r>
              <a:rPr lang="ru-RU" dirty="0" smtClean="0"/>
              <a:t>,</a:t>
            </a:r>
          </a:p>
          <a:p>
            <a:r>
              <a:rPr lang="ru-RU" dirty="0" smtClean="0"/>
              <a:t>Чтоб враг </a:t>
            </a:r>
            <a:r>
              <a:rPr lang="ru-RU" u="sng" dirty="0" smtClean="0"/>
              <a:t>не видел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Не торжествовал.</a:t>
            </a:r>
          </a:p>
          <a:p>
            <a:pPr algn="r"/>
            <a:r>
              <a:rPr lang="ru-RU" sz="1200" dirty="0" smtClean="0"/>
              <a:t>1956</a:t>
            </a:r>
            <a:endParaRPr lang="ru-RU" sz="1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1960" y="1484784"/>
            <a:ext cx="46805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Почему ни дробинки не скользнуло мимо?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Какое орлиное сердце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? Что значит оборот «ранимое сердце»?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Почему орел упал средь далеких скал?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Почему враг не должен видеть падение орла?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Почему использовано многоточие?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Почему «орел упал» вынесено  на отдельную строку?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</a:rPr>
              <a:t>Ответьте на вопросы</a:t>
            </a:r>
            <a:endParaRPr lang="ru-RU" sz="2400" b="1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675665"/>
            <a:ext cx="4104456" cy="618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ОРЁЛ </a:t>
            </a:r>
          </a:p>
          <a:p>
            <a:endParaRPr lang="ru-RU" sz="800" dirty="0" smtClean="0"/>
          </a:p>
          <a:p>
            <a:r>
              <a:rPr lang="ru-RU" dirty="0" smtClean="0"/>
              <a:t>Из-за утеса,</a:t>
            </a:r>
          </a:p>
          <a:p>
            <a:r>
              <a:rPr lang="ru-RU" dirty="0" smtClean="0"/>
              <a:t>Как из-за угла,</a:t>
            </a:r>
          </a:p>
          <a:p>
            <a:r>
              <a:rPr lang="ru-RU" dirty="0" smtClean="0"/>
              <a:t>Почти в упор ударили в орла.</a:t>
            </a:r>
          </a:p>
          <a:p>
            <a:endParaRPr lang="ru-RU" dirty="0" smtClean="0"/>
          </a:p>
          <a:p>
            <a:r>
              <a:rPr lang="ru-RU" dirty="0" smtClean="0"/>
              <a:t>А он спокойно свой покинул камень,</a:t>
            </a:r>
          </a:p>
          <a:p>
            <a:r>
              <a:rPr lang="ru-RU" dirty="0" smtClean="0"/>
              <a:t>Не оглянувшись даже на стрелка,</a:t>
            </a:r>
          </a:p>
          <a:p>
            <a:r>
              <a:rPr lang="ru-RU" dirty="0" smtClean="0"/>
              <a:t>И, как всегда, широкими кругами,</a:t>
            </a:r>
          </a:p>
          <a:p>
            <a:r>
              <a:rPr lang="ru-RU" dirty="0" smtClean="0"/>
              <a:t>Не торопясь, ушел за облака.</a:t>
            </a:r>
          </a:p>
          <a:p>
            <a:endParaRPr lang="ru-RU" dirty="0" smtClean="0"/>
          </a:p>
          <a:p>
            <a:r>
              <a:rPr lang="ru-RU" dirty="0" smtClean="0"/>
              <a:t>Быть может, дробь совсем мелка была</a:t>
            </a:r>
          </a:p>
          <a:p>
            <a:r>
              <a:rPr lang="ru-RU" dirty="0" smtClean="0"/>
              <a:t>Для перепелок, а не для орла?</a:t>
            </a:r>
          </a:p>
          <a:p>
            <a:r>
              <a:rPr lang="ru-RU" dirty="0" smtClean="0"/>
              <a:t>Иль задрожала у стрелка рука</a:t>
            </a:r>
          </a:p>
          <a:p>
            <a:r>
              <a:rPr lang="ru-RU" dirty="0" smtClean="0"/>
              <a:t>И покачнулся ствол дробовика?</a:t>
            </a:r>
          </a:p>
          <a:p>
            <a:endParaRPr lang="ru-RU" dirty="0" smtClean="0"/>
          </a:p>
          <a:p>
            <a:r>
              <a:rPr lang="ru-RU" dirty="0" smtClean="0"/>
              <a:t>Нет, ни дробинки не скользнуло мимо,</a:t>
            </a:r>
          </a:p>
          <a:p>
            <a:r>
              <a:rPr lang="ru-RU" dirty="0" smtClean="0"/>
              <a:t>А сердце и орлиное ранимо...</a:t>
            </a:r>
          </a:p>
          <a:p>
            <a:r>
              <a:rPr lang="ru-RU" dirty="0" smtClean="0"/>
              <a:t>Орел упал,</a:t>
            </a:r>
          </a:p>
          <a:p>
            <a:r>
              <a:rPr lang="ru-RU" dirty="0" smtClean="0"/>
              <a:t>Но средь далеких скал,</a:t>
            </a:r>
          </a:p>
          <a:p>
            <a:r>
              <a:rPr lang="ru-RU" dirty="0" smtClean="0"/>
              <a:t>Чтоб враг не видел,</a:t>
            </a:r>
          </a:p>
          <a:p>
            <a:r>
              <a:rPr lang="ru-RU" dirty="0" smtClean="0"/>
              <a:t>Не торжествовал.</a:t>
            </a:r>
          </a:p>
          <a:p>
            <a:pPr algn="r"/>
            <a:r>
              <a:rPr lang="ru-RU" sz="1200" dirty="0" smtClean="0"/>
              <a:t>1956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</a:rPr>
              <a:t>Найдите средства выразительности в тексте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6593" y="1268760"/>
            <a:ext cx="1870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Олицетворение</a:t>
            </a:r>
            <a:endParaRPr lang="ru-RU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5517232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Звукопись</a:t>
            </a:r>
            <a:endParaRPr lang="ru-RU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4437112"/>
            <a:ext cx="129614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Антитеза</a:t>
            </a:r>
            <a:endParaRPr lang="ru-RU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2565" y="3429000"/>
            <a:ext cx="13724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Сравнение</a:t>
            </a:r>
            <a:endParaRPr lang="ru-RU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2348880"/>
            <a:ext cx="12241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Эпитет</a:t>
            </a:r>
            <a:endParaRPr lang="ru-RU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</a:rPr>
              <a:t>Определите размер стиха</a:t>
            </a:r>
            <a:endParaRPr lang="ru-RU" sz="2400" b="1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75665"/>
            <a:ext cx="4104456" cy="618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ОРЁЛ </a:t>
            </a:r>
          </a:p>
          <a:p>
            <a:endParaRPr lang="ru-RU" sz="800" dirty="0" smtClean="0"/>
          </a:p>
          <a:p>
            <a:r>
              <a:rPr lang="ru-RU" dirty="0" smtClean="0"/>
              <a:t>Из-за утеса,</a:t>
            </a:r>
          </a:p>
          <a:p>
            <a:r>
              <a:rPr lang="ru-RU" dirty="0" smtClean="0"/>
              <a:t>Как из-за угла,</a:t>
            </a:r>
          </a:p>
          <a:p>
            <a:r>
              <a:rPr lang="ru-RU" dirty="0" smtClean="0"/>
              <a:t>Почти в упор ударили в орла.</a:t>
            </a:r>
          </a:p>
          <a:p>
            <a:endParaRPr lang="ru-RU" dirty="0" smtClean="0"/>
          </a:p>
          <a:p>
            <a:r>
              <a:rPr lang="ru-RU" dirty="0" smtClean="0"/>
              <a:t>А он спокойно свой покинул камень,</a:t>
            </a:r>
          </a:p>
          <a:p>
            <a:r>
              <a:rPr lang="ru-RU" dirty="0" smtClean="0"/>
              <a:t>Не оглянувшись даже на стрелка,</a:t>
            </a:r>
          </a:p>
          <a:p>
            <a:r>
              <a:rPr lang="ru-RU" dirty="0" smtClean="0"/>
              <a:t>И, как всегда, широкими кругами,</a:t>
            </a:r>
          </a:p>
          <a:p>
            <a:r>
              <a:rPr lang="ru-RU" dirty="0" smtClean="0"/>
              <a:t>Не торопясь, ушел за облака.</a:t>
            </a:r>
          </a:p>
          <a:p>
            <a:endParaRPr lang="ru-RU" dirty="0" smtClean="0"/>
          </a:p>
          <a:p>
            <a:r>
              <a:rPr lang="ru-RU" dirty="0" smtClean="0"/>
              <a:t>Быть может, дробь совсем мелка была</a:t>
            </a:r>
          </a:p>
          <a:p>
            <a:r>
              <a:rPr lang="ru-RU" dirty="0" smtClean="0"/>
              <a:t>Для перепелок, а не для орла?</a:t>
            </a:r>
          </a:p>
          <a:p>
            <a:r>
              <a:rPr lang="ru-RU" dirty="0" smtClean="0"/>
              <a:t>Иль задрожала у стрелка рука</a:t>
            </a:r>
          </a:p>
          <a:p>
            <a:r>
              <a:rPr lang="ru-RU" dirty="0" smtClean="0"/>
              <a:t>И покачнулся ствол дробовика?</a:t>
            </a:r>
          </a:p>
          <a:p>
            <a:endParaRPr lang="ru-RU" dirty="0" smtClean="0"/>
          </a:p>
          <a:p>
            <a:r>
              <a:rPr lang="ru-RU" dirty="0" smtClean="0"/>
              <a:t>Нет, ни дробинки не скользнуло мимо,</a:t>
            </a:r>
          </a:p>
          <a:p>
            <a:r>
              <a:rPr lang="ru-RU" dirty="0" smtClean="0"/>
              <a:t>А сердце и орлиное ранимо...</a:t>
            </a:r>
          </a:p>
          <a:p>
            <a:r>
              <a:rPr lang="ru-RU" dirty="0" smtClean="0"/>
              <a:t>Орел упал,</a:t>
            </a:r>
          </a:p>
          <a:p>
            <a:r>
              <a:rPr lang="ru-RU" dirty="0" smtClean="0"/>
              <a:t>Но средь далеких скал,</a:t>
            </a:r>
          </a:p>
          <a:p>
            <a:r>
              <a:rPr lang="ru-RU" dirty="0" smtClean="0"/>
              <a:t>Чтоб враг не видел,</a:t>
            </a:r>
          </a:p>
          <a:p>
            <a:r>
              <a:rPr lang="ru-RU" dirty="0" smtClean="0"/>
              <a:t>Не торжествовал.</a:t>
            </a:r>
          </a:p>
          <a:p>
            <a:pPr algn="r"/>
            <a:r>
              <a:rPr lang="ru-RU" sz="1200" dirty="0" smtClean="0"/>
              <a:t>1956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</a:rPr>
              <a:t>Определите рифму стиха</a:t>
            </a:r>
            <a:endParaRPr lang="ru-RU" sz="2400" b="1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75665"/>
            <a:ext cx="4104456" cy="618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ОРЁЛ </a:t>
            </a:r>
          </a:p>
          <a:p>
            <a:endParaRPr lang="ru-RU" sz="800" dirty="0" smtClean="0"/>
          </a:p>
          <a:p>
            <a:r>
              <a:rPr lang="ru-RU" dirty="0" smtClean="0"/>
              <a:t>Из-за утеса,</a:t>
            </a:r>
          </a:p>
          <a:p>
            <a:r>
              <a:rPr lang="ru-RU" dirty="0" smtClean="0"/>
              <a:t>Как из-за угла,</a:t>
            </a:r>
          </a:p>
          <a:p>
            <a:r>
              <a:rPr lang="ru-RU" dirty="0" smtClean="0"/>
              <a:t>Почти в упор ударили в орла.</a:t>
            </a:r>
          </a:p>
          <a:p>
            <a:endParaRPr lang="ru-RU" dirty="0" smtClean="0"/>
          </a:p>
          <a:p>
            <a:r>
              <a:rPr lang="ru-RU" dirty="0" smtClean="0"/>
              <a:t>А он спокойно свой покинул камень,</a:t>
            </a:r>
          </a:p>
          <a:p>
            <a:r>
              <a:rPr lang="ru-RU" dirty="0" smtClean="0"/>
              <a:t>Не оглянувшись даже на стрелка,</a:t>
            </a:r>
          </a:p>
          <a:p>
            <a:r>
              <a:rPr lang="ru-RU" dirty="0" smtClean="0"/>
              <a:t>И, как всегда, широкими кругами,</a:t>
            </a:r>
          </a:p>
          <a:p>
            <a:r>
              <a:rPr lang="ru-RU" dirty="0" smtClean="0"/>
              <a:t>Не торопясь, ушел за облака.</a:t>
            </a:r>
          </a:p>
          <a:p>
            <a:endParaRPr lang="ru-RU" dirty="0" smtClean="0"/>
          </a:p>
          <a:p>
            <a:r>
              <a:rPr lang="ru-RU" dirty="0" smtClean="0"/>
              <a:t>Быть может, дробь совсем мелка была</a:t>
            </a:r>
          </a:p>
          <a:p>
            <a:r>
              <a:rPr lang="ru-RU" dirty="0" smtClean="0"/>
              <a:t>Для перепелок, а не для орла?</a:t>
            </a:r>
          </a:p>
          <a:p>
            <a:r>
              <a:rPr lang="ru-RU" dirty="0" smtClean="0"/>
              <a:t>Иль задрожала у стрелка рука</a:t>
            </a:r>
          </a:p>
          <a:p>
            <a:r>
              <a:rPr lang="ru-RU" dirty="0" smtClean="0"/>
              <a:t>И покачнулся ствол дробовика?</a:t>
            </a:r>
          </a:p>
          <a:p>
            <a:endParaRPr lang="ru-RU" dirty="0" smtClean="0"/>
          </a:p>
          <a:p>
            <a:r>
              <a:rPr lang="ru-RU" dirty="0" smtClean="0"/>
              <a:t>Нет, ни дробинки не скользнуло мимо,</a:t>
            </a:r>
          </a:p>
          <a:p>
            <a:r>
              <a:rPr lang="ru-RU" dirty="0" smtClean="0"/>
              <a:t>А сердце и орлиное ранимо...</a:t>
            </a:r>
          </a:p>
          <a:p>
            <a:r>
              <a:rPr lang="ru-RU" dirty="0" smtClean="0"/>
              <a:t>Орел упал,</a:t>
            </a:r>
          </a:p>
          <a:p>
            <a:r>
              <a:rPr lang="ru-RU" dirty="0" smtClean="0"/>
              <a:t>Но средь далеких скал,</a:t>
            </a:r>
          </a:p>
          <a:p>
            <a:r>
              <a:rPr lang="ru-RU" dirty="0" smtClean="0"/>
              <a:t>Чтоб враг не видел,</a:t>
            </a:r>
          </a:p>
          <a:p>
            <a:r>
              <a:rPr lang="ru-RU" dirty="0" smtClean="0"/>
              <a:t>Не торжествовал.</a:t>
            </a:r>
          </a:p>
          <a:p>
            <a:pPr algn="r"/>
            <a:r>
              <a:rPr lang="ru-RU" sz="1200" dirty="0" smtClean="0"/>
              <a:t>1956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251520" y="1052736"/>
            <a:ext cx="8640960" cy="5328592"/>
          </a:xfrm>
          <a:prstGeom prst="verticalScroll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636912"/>
            <a:ext cx="734481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Определите тему?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Определите идею?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52046"/>
            <a:ext cx="85689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- Что понравилось в ходе урока?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- Что трудно было?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</a:rPr>
              <a:t>Рефлексия</a:t>
            </a:r>
            <a:endParaRPr lang="ru-RU" sz="2400" b="1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</a:rPr>
              <a:t>Домашнее задание</a:t>
            </a:r>
            <a:endParaRPr lang="ru-RU" sz="2400" b="1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7961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2400" b="1" u="sng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</a:rPr>
              <a:t>Подготовьте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</a:rPr>
              <a:t>выразительное чтение наизусть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</a:rPr>
              <a:t>стихотворения А. Я. </a:t>
            </a:r>
            <a:r>
              <a:rPr lang="ru-RU" sz="32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</a:rPr>
              <a:t>Яшина «Орёл». </a:t>
            </a:r>
            <a:endParaRPr lang="ru-RU" sz="32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1. Биография Яшина А. Я. </a:t>
            </a:r>
          </a:p>
          <a:p>
            <a:pPr algn="ctr"/>
            <a:r>
              <a:rPr lang="ru-RU" sz="1000" u="sng" dirty="0" smtClean="0">
                <a:hlinkClick r:id="rId3"/>
              </a:rPr>
              <a:t>http://ru.wikipedia.org/wiki/Яшин,_Александр_Яковлевич</a:t>
            </a:r>
            <a:endParaRPr lang="ru-RU" sz="1000" dirty="0" smtClean="0"/>
          </a:p>
          <a:p>
            <a:pPr algn="ctr"/>
            <a:r>
              <a:rPr lang="en-US" sz="1000" dirty="0" smtClean="0">
                <a:hlinkClick r:id="rId4"/>
              </a:rPr>
              <a:t>http://www.cultinfo.ru/literature/yashin/</a:t>
            </a:r>
            <a:endParaRPr lang="ru-RU" sz="1000" dirty="0" smtClean="0"/>
          </a:p>
          <a:p>
            <a:pPr algn="ctr"/>
            <a:endParaRPr lang="ru-RU" sz="1000" dirty="0" smtClean="0"/>
          </a:p>
          <a:p>
            <a:pPr algn="ctr"/>
            <a:endParaRPr lang="ru-RU" sz="1000" dirty="0" smtClean="0"/>
          </a:p>
          <a:p>
            <a:pPr algn="ctr"/>
            <a:r>
              <a:rPr lang="ru-RU" dirty="0" smtClean="0"/>
              <a:t>2. Литература. 6 класс. Учебник. В 2-х частях. Часть 2 / </a:t>
            </a:r>
          </a:p>
          <a:p>
            <a:pPr algn="ctr"/>
            <a:r>
              <a:rPr lang="ru-RU" dirty="0" smtClean="0"/>
              <a:t>авт.-сост. </a:t>
            </a:r>
            <a:r>
              <a:rPr lang="ru-RU" dirty="0" err="1" smtClean="0"/>
              <a:t>Полухина</a:t>
            </a:r>
            <a:r>
              <a:rPr lang="ru-RU" dirty="0" smtClean="0"/>
              <a:t> В. П. – М.: Просвещение, 2007 г. 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r>
              <a:rPr lang="en-US" dirty="0" smtClean="0"/>
              <a:t>3</a:t>
            </a:r>
            <a:r>
              <a:rPr lang="ru-RU" dirty="0" smtClean="0"/>
              <a:t>. Сведения об орле</a:t>
            </a:r>
          </a:p>
          <a:p>
            <a:pPr algn="ctr"/>
            <a:r>
              <a:rPr lang="en-US" dirty="0" smtClean="0">
                <a:hlinkClick r:id="rId5"/>
              </a:rPr>
              <a:t>http://ru.wikipedia.org/wiki/</a:t>
            </a:r>
            <a:r>
              <a:rPr lang="ru-RU" dirty="0" err="1" smtClean="0">
                <a:hlinkClick r:id="rId5"/>
              </a:rPr>
              <a:t>Орёл_</a:t>
            </a:r>
            <a:r>
              <a:rPr lang="ru-RU" dirty="0" smtClean="0">
                <a:hlinkClick r:id="rId5"/>
              </a:rPr>
              <a:t>(птица)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en-US" dirty="0" smtClean="0"/>
              <a:t>4</a:t>
            </a:r>
            <a:r>
              <a:rPr lang="ru-RU" dirty="0" smtClean="0"/>
              <a:t>. Фотографии</a:t>
            </a:r>
            <a:r>
              <a:rPr lang="en-US" dirty="0" smtClean="0"/>
              <a:t> </a:t>
            </a:r>
            <a:r>
              <a:rPr lang="ru-RU" dirty="0" smtClean="0"/>
              <a:t>орлов</a:t>
            </a:r>
          </a:p>
          <a:p>
            <a:pPr algn="ctr"/>
            <a:r>
              <a:rPr lang="en-US" sz="1000" dirty="0" smtClean="0">
                <a:hlinkClick r:id="rId6"/>
              </a:rPr>
              <a:t>www.gulyarasi.com</a:t>
            </a:r>
            <a:r>
              <a:rPr lang="ru-RU" sz="1000" dirty="0" smtClean="0"/>
              <a:t> </a:t>
            </a:r>
          </a:p>
          <a:p>
            <a:pPr algn="ctr"/>
            <a:r>
              <a:rPr lang="en-US" sz="1000" dirty="0" smtClean="0">
                <a:hlinkClick r:id="rId7"/>
              </a:rPr>
              <a:t>http://ru.wikipedia.org/wiki/</a:t>
            </a:r>
            <a:r>
              <a:rPr lang="ru-RU" sz="1000" dirty="0" err="1" smtClean="0">
                <a:hlinkClick r:id="rId7"/>
              </a:rPr>
              <a:t>Клинохвостый_орёл</a:t>
            </a:r>
            <a:r>
              <a:rPr lang="ru-RU" sz="1000" dirty="0" smtClean="0"/>
              <a:t> </a:t>
            </a:r>
          </a:p>
          <a:p>
            <a:pPr algn="ctr"/>
            <a:r>
              <a:rPr lang="en-US" sz="1000" dirty="0" smtClean="0">
                <a:hlinkClick r:id="rId8"/>
              </a:rPr>
              <a:t>www.santera.ru</a:t>
            </a:r>
            <a:r>
              <a:rPr lang="ru-RU" sz="1000" dirty="0" smtClean="0"/>
              <a:t> </a:t>
            </a:r>
          </a:p>
          <a:p>
            <a:pPr algn="ctr"/>
            <a:r>
              <a:rPr lang="en-US" sz="1000" dirty="0" smtClean="0">
                <a:hlinkClick r:id="rId9"/>
              </a:rPr>
              <a:t>www.proza.ru</a:t>
            </a:r>
            <a:r>
              <a:rPr lang="ru-RU" sz="1000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r>
              <a:rPr lang="en-US" smtClean="0"/>
              <a:t>5</a:t>
            </a:r>
            <a:r>
              <a:rPr lang="ru-RU" smtClean="0"/>
              <a:t>. </a:t>
            </a:r>
            <a:r>
              <a:rPr lang="ru-RU" dirty="0" smtClean="0"/>
              <a:t>Фотографии раздела «Родные места А. Я. Яшина» </a:t>
            </a:r>
          </a:p>
          <a:p>
            <a:pPr algn="ctr"/>
            <a:r>
              <a:rPr lang="en-US" sz="1000" dirty="0" smtClean="0">
                <a:hlinkClick r:id="rId10"/>
              </a:rPr>
              <a:t>http://ak48.moifoto.ru/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3265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Использованные ресурсы к уроку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33795"/>
            <a:ext cx="3279998" cy="460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Прямоугольник 2"/>
          <p:cNvSpPr/>
          <p:nvPr/>
        </p:nvSpPr>
        <p:spPr>
          <a:xfrm>
            <a:off x="2267744" y="530120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 smtClean="0"/>
              <a:t>Алекса́ндр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Я́ковлевич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Я́шин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(1913—1968)</a:t>
            </a:r>
            <a:endParaRPr lang="en-US" dirty="0" smtClean="0"/>
          </a:p>
          <a:p>
            <a:pPr algn="ctr"/>
            <a:r>
              <a:rPr lang="ru-RU" dirty="0" smtClean="0"/>
              <a:t>прозаик и поэт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Родные места писателя А. Я. Яшина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384376" cy="228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08720"/>
            <a:ext cx="3183953" cy="476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343780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92080" y="5805264"/>
            <a:ext cx="33843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Памятник А. Я. Яшину в г. Никольске</a:t>
            </a:r>
          </a:p>
          <a:p>
            <a:pPr algn="ctr"/>
            <a:r>
              <a:rPr lang="ru-RU" sz="1100" dirty="0" smtClean="0"/>
              <a:t>(скульптор М.В. </a:t>
            </a:r>
            <a:r>
              <a:rPr lang="ru-RU" sz="1100" dirty="0" err="1" smtClean="0"/>
              <a:t>Таратынова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6237312"/>
            <a:ext cx="1385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Дом Поповых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996952"/>
            <a:ext cx="1816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Деревня </a:t>
            </a:r>
            <a:r>
              <a:rPr lang="ru-RU" sz="1600" dirty="0" err="1" smtClean="0"/>
              <a:t>Блудново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15719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      </a:t>
            </a:r>
            <a:r>
              <a:rPr lang="ru-RU" sz="2400" dirty="0" smtClean="0"/>
              <a:t>В каждом произведении Александр Яковлевич</a:t>
            </a:r>
            <a:r>
              <a:rPr lang="en-US" sz="2400" dirty="0" smtClean="0"/>
              <a:t> </a:t>
            </a:r>
            <a:r>
              <a:rPr lang="ru-RU" sz="2400" dirty="0" smtClean="0"/>
              <a:t>Яшин стремился к максимальной честности. </a:t>
            </a:r>
            <a:endParaRPr lang="en-US" sz="2400" dirty="0" smtClean="0"/>
          </a:p>
          <a:p>
            <a:pPr algn="just"/>
            <a:r>
              <a:rPr lang="en-US" sz="2400" dirty="0" smtClean="0"/>
              <a:t>      </a:t>
            </a:r>
            <a:r>
              <a:rPr lang="ru-RU" sz="2400" dirty="0" smtClean="0"/>
              <a:t>Стилю писателя свойственны естественность, точность и живость слога.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33795"/>
            <a:ext cx="3279998" cy="460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39552" y="2204864"/>
            <a:ext cx="8064896" cy="3600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107323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2400" b="1" u="sng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996952"/>
            <a:ext cx="85689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ОРЕЛ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26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Подберите ассоциации.</a:t>
            </a:r>
            <a:endParaRPr lang="ru-RU" sz="26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0"/>
            <a:ext cx="5609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2400" b="1" u="sng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</a:rPr>
              <a:t>Работа с названием стихотворения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39552" y="2204864"/>
            <a:ext cx="8064896" cy="3600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107323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2400" b="1" u="sng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0"/>
            <a:ext cx="5609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2400" b="1" u="sng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</a:rPr>
              <a:t>Работа с названием стихотворения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996952"/>
            <a:ext cx="85689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ОРЁЛ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Найдите информацию об орле.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088232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268760"/>
            <a:ext cx="2259335" cy="150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Picture 4" descr="C:\Documents and Settings\Vlad\Рабочий стол\2 копия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941168"/>
            <a:ext cx="2232248" cy="16741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941168"/>
            <a:ext cx="2304256" cy="167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39552" y="2204864"/>
            <a:ext cx="8064896" cy="3600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1107323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2400" b="1" u="sng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996952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Произведите звуковой анализ слова “орёл”?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en-US" sz="2000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</a:rPr>
              <a:t>Сделайте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</a:rPr>
              <a:t>выводы.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0"/>
            <a:ext cx="5609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ru-RU" sz="2400" b="1" u="sng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</a:rPr>
              <a:t>Работа с названием стихотворения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75665"/>
            <a:ext cx="4104456" cy="618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ОРЁЛ </a:t>
            </a:r>
          </a:p>
          <a:p>
            <a:endParaRPr lang="ru-RU" sz="800" dirty="0" smtClean="0"/>
          </a:p>
          <a:p>
            <a:r>
              <a:rPr lang="ru-RU" dirty="0" smtClean="0"/>
              <a:t>Из-за утеса,</a:t>
            </a:r>
          </a:p>
          <a:p>
            <a:r>
              <a:rPr lang="ru-RU" dirty="0" smtClean="0"/>
              <a:t>Как из-за угла,</a:t>
            </a:r>
          </a:p>
          <a:p>
            <a:r>
              <a:rPr lang="ru-RU" dirty="0" smtClean="0"/>
              <a:t>Почти в упор ударили в орла.</a:t>
            </a:r>
          </a:p>
          <a:p>
            <a:endParaRPr lang="ru-RU" dirty="0" smtClean="0"/>
          </a:p>
          <a:p>
            <a:r>
              <a:rPr lang="ru-RU" dirty="0" smtClean="0"/>
              <a:t>А он спокойно свой покинул камень,</a:t>
            </a:r>
          </a:p>
          <a:p>
            <a:r>
              <a:rPr lang="ru-RU" dirty="0" smtClean="0"/>
              <a:t>Не оглянувшись даже на стрелка,</a:t>
            </a:r>
          </a:p>
          <a:p>
            <a:r>
              <a:rPr lang="ru-RU" dirty="0" smtClean="0"/>
              <a:t>И, как всегда, широкими кругами,</a:t>
            </a:r>
          </a:p>
          <a:p>
            <a:r>
              <a:rPr lang="ru-RU" dirty="0" smtClean="0"/>
              <a:t>Не торопясь, ушел за облака.</a:t>
            </a:r>
          </a:p>
          <a:p>
            <a:endParaRPr lang="ru-RU" dirty="0" smtClean="0"/>
          </a:p>
          <a:p>
            <a:r>
              <a:rPr lang="ru-RU" dirty="0" smtClean="0"/>
              <a:t>Быть может, дробь совсем мелка была</a:t>
            </a:r>
          </a:p>
          <a:p>
            <a:r>
              <a:rPr lang="ru-RU" dirty="0" smtClean="0"/>
              <a:t>Для перепелок, а не для орла?</a:t>
            </a:r>
          </a:p>
          <a:p>
            <a:r>
              <a:rPr lang="ru-RU" dirty="0" smtClean="0"/>
              <a:t>Иль задрожала у стрелка рука</a:t>
            </a:r>
          </a:p>
          <a:p>
            <a:r>
              <a:rPr lang="ru-RU" dirty="0" smtClean="0"/>
              <a:t>И покачнулся ствол дробовика?</a:t>
            </a:r>
          </a:p>
          <a:p>
            <a:endParaRPr lang="ru-RU" dirty="0" smtClean="0"/>
          </a:p>
          <a:p>
            <a:r>
              <a:rPr lang="ru-RU" dirty="0" smtClean="0"/>
              <a:t>Нет, ни дробинки не скользнуло мимо,</a:t>
            </a:r>
          </a:p>
          <a:p>
            <a:r>
              <a:rPr lang="ru-RU" dirty="0" smtClean="0"/>
              <a:t>А сердце и орлиное ранимо...</a:t>
            </a:r>
          </a:p>
          <a:p>
            <a:r>
              <a:rPr lang="ru-RU" dirty="0" smtClean="0"/>
              <a:t>Орел упал,</a:t>
            </a:r>
          </a:p>
          <a:p>
            <a:r>
              <a:rPr lang="ru-RU" dirty="0" smtClean="0"/>
              <a:t>Но средь далеких скал,</a:t>
            </a:r>
          </a:p>
          <a:p>
            <a:r>
              <a:rPr lang="ru-RU" dirty="0" smtClean="0"/>
              <a:t>Чтоб враг не видел,</a:t>
            </a:r>
          </a:p>
          <a:p>
            <a:r>
              <a:rPr lang="ru-RU" dirty="0" smtClean="0"/>
              <a:t>Не торжествовал.</a:t>
            </a:r>
          </a:p>
          <a:p>
            <a:pPr algn="r"/>
            <a:r>
              <a:rPr lang="ru-RU" sz="1200" dirty="0" smtClean="0"/>
              <a:t>1956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</a:rPr>
              <a:t>Прочитайте стихотворение</a:t>
            </a:r>
            <a:endParaRPr lang="ru-RU" sz="2400" b="1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11960" y="548680"/>
            <a:ext cx="4752528" cy="61206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Из-за утеса,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675665"/>
            <a:ext cx="4104456" cy="6182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ОРЁЛ </a:t>
            </a:r>
          </a:p>
          <a:p>
            <a:endParaRPr lang="ru-RU" sz="800" dirty="0" smtClean="0"/>
          </a:p>
          <a:p>
            <a:r>
              <a:rPr lang="ru-RU" u="sng" dirty="0" smtClean="0"/>
              <a:t>Из-за утеса,</a:t>
            </a:r>
          </a:p>
          <a:p>
            <a:r>
              <a:rPr lang="ru-RU" u="sng" dirty="0" smtClean="0"/>
              <a:t>Как из-за угла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Почти </a:t>
            </a:r>
            <a:r>
              <a:rPr lang="ru-RU" u="sng" dirty="0" smtClean="0"/>
              <a:t>в упор </a:t>
            </a:r>
            <a:r>
              <a:rPr lang="ru-RU" dirty="0" smtClean="0"/>
              <a:t>ударили в орла.</a:t>
            </a:r>
          </a:p>
          <a:p>
            <a:endParaRPr lang="ru-RU" dirty="0" smtClean="0"/>
          </a:p>
          <a:p>
            <a:r>
              <a:rPr lang="ru-RU" dirty="0" smtClean="0"/>
              <a:t>А он спокойно свой покинул камень,</a:t>
            </a:r>
          </a:p>
          <a:p>
            <a:r>
              <a:rPr lang="ru-RU" dirty="0" smtClean="0"/>
              <a:t>Не оглянувшись даже на стрелка,</a:t>
            </a:r>
          </a:p>
          <a:p>
            <a:r>
              <a:rPr lang="ru-RU" dirty="0" smtClean="0"/>
              <a:t>И, как всегда, широкими кругами,</a:t>
            </a:r>
          </a:p>
          <a:p>
            <a:r>
              <a:rPr lang="ru-RU" dirty="0" smtClean="0"/>
              <a:t>Не торопясь, ушел за облака.</a:t>
            </a:r>
          </a:p>
          <a:p>
            <a:endParaRPr lang="ru-RU" dirty="0" smtClean="0"/>
          </a:p>
          <a:p>
            <a:r>
              <a:rPr lang="ru-RU" dirty="0" smtClean="0"/>
              <a:t>Быть может, дробь совсем мелка была</a:t>
            </a:r>
          </a:p>
          <a:p>
            <a:r>
              <a:rPr lang="ru-RU" dirty="0" smtClean="0"/>
              <a:t>Для перепелок, а не для орла?</a:t>
            </a:r>
          </a:p>
          <a:p>
            <a:r>
              <a:rPr lang="ru-RU" dirty="0" smtClean="0"/>
              <a:t>Иль задрожала у стрелка рука</a:t>
            </a:r>
          </a:p>
          <a:p>
            <a:r>
              <a:rPr lang="ru-RU" dirty="0" smtClean="0"/>
              <a:t>И покачнулся ствол дробовика?</a:t>
            </a:r>
          </a:p>
          <a:p>
            <a:endParaRPr lang="ru-RU" dirty="0" smtClean="0"/>
          </a:p>
          <a:p>
            <a:r>
              <a:rPr lang="ru-RU" dirty="0" smtClean="0"/>
              <a:t>Нет, ни дробинки не скользнуло мимо,</a:t>
            </a:r>
          </a:p>
          <a:p>
            <a:r>
              <a:rPr lang="ru-RU" dirty="0" smtClean="0"/>
              <a:t>А сердце и орлиное ранимо...</a:t>
            </a:r>
          </a:p>
          <a:p>
            <a:r>
              <a:rPr lang="ru-RU" dirty="0" smtClean="0"/>
              <a:t>Орел упал,</a:t>
            </a:r>
          </a:p>
          <a:p>
            <a:r>
              <a:rPr lang="ru-RU" dirty="0" smtClean="0"/>
              <a:t>Но средь далеких скал,</a:t>
            </a:r>
          </a:p>
          <a:p>
            <a:r>
              <a:rPr lang="ru-RU" dirty="0" smtClean="0"/>
              <a:t>Чтоб враг не видел,</a:t>
            </a:r>
          </a:p>
          <a:p>
            <a:r>
              <a:rPr lang="ru-RU" dirty="0" smtClean="0"/>
              <a:t>Не торжествовал.</a:t>
            </a:r>
          </a:p>
          <a:p>
            <a:pPr algn="r"/>
            <a:r>
              <a:rPr lang="ru-RU" sz="1200" dirty="0" smtClean="0"/>
              <a:t>1956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u="sng" dirty="0" smtClean="0">
                <a:latin typeface="Arial" pitchFamily="34" charset="0"/>
                <a:ea typeface="Times New Roman" pitchFamily="18" charset="0"/>
              </a:rPr>
              <a:t>Ответьте на вопросы</a:t>
            </a:r>
            <a:endParaRPr lang="ru-RU" sz="2400" b="1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11960" y="1290900"/>
            <a:ext cx="46805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Почему в орла ударили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з-за утеса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как из-за угла?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28600" algn="l"/>
              </a:tabLs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Почему «как из-за угла» вынесено  на отдельную строку?</a:t>
            </a:r>
            <a:endParaRPr lang="en-US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28600" algn="l"/>
              </a:tabLst>
            </a:pPr>
            <a:endParaRPr lang="en-US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 чувства вызывает то, кто действует «как из-за угла»?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Как это в упор?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lang="ru-RU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Кого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орел мог так близко подпустить к себе?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228600" algn="l"/>
              </a:tabLst>
            </a:pPr>
            <a:endParaRPr lang="ru-RU" baseline="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1357</Words>
  <Application>Microsoft Office PowerPoint</Application>
  <PresentationFormat>Экран (4:3)</PresentationFormat>
  <Paragraphs>376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Vlad</cp:lastModifiedBy>
  <cp:revision>166</cp:revision>
  <dcterms:modified xsi:type="dcterms:W3CDTF">2012-06-03T07:54:00Z</dcterms:modified>
</cp:coreProperties>
</file>