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927848" cy="304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007096" cy="5562600"/>
          </a:xfrm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sz="3200" dirty="0" smtClean="0"/>
              <a:t>1. К </a:t>
            </a:r>
            <a:r>
              <a:rPr lang="ru-RU" sz="3200" dirty="0" smtClean="0"/>
              <a:t>нему и птица </a:t>
            </a:r>
            <a:r>
              <a:rPr lang="ru-RU" sz="3200" dirty="0" smtClean="0"/>
              <a:t>(не)летит</a:t>
            </a:r>
            <a:r>
              <a:rPr lang="ru-RU" sz="3200" dirty="0" smtClean="0"/>
              <a:t>, и тигр </a:t>
            </a:r>
            <a:r>
              <a:rPr lang="ru-RU" sz="3200" dirty="0" smtClean="0"/>
              <a:t>(не)</a:t>
            </a:r>
            <a:r>
              <a:rPr lang="ru-RU" sz="3200" dirty="0" err="1" smtClean="0"/>
              <a:t>йдет</a:t>
            </a:r>
            <a:r>
              <a:rPr lang="ru-RU" sz="3200" dirty="0" smtClean="0"/>
              <a:t>: лишь вихорь черный на древо смерти набежит. </a:t>
            </a:r>
          </a:p>
          <a:p>
            <a:pPr algn="l"/>
            <a:r>
              <a:rPr lang="ru-RU" sz="3200" dirty="0" smtClean="0"/>
              <a:t> </a:t>
            </a:r>
            <a:r>
              <a:rPr lang="ru-RU" sz="3200" dirty="0" smtClean="0"/>
              <a:t>2. Молодые деревья чахнут на корню, </a:t>
            </a:r>
            <a:r>
              <a:rPr lang="ru-RU" sz="3200" dirty="0" smtClean="0"/>
              <a:t>(не)дотянувшись </a:t>
            </a:r>
            <a:r>
              <a:rPr lang="ru-RU" sz="3200" dirty="0" smtClean="0"/>
              <a:t>до света</a:t>
            </a:r>
            <a:r>
              <a:rPr lang="ru-RU" sz="3200" dirty="0" smtClean="0"/>
              <a:t>.</a:t>
            </a:r>
          </a:p>
          <a:p>
            <a:pPr algn="l"/>
            <a:r>
              <a:rPr lang="ru-RU" sz="3200" dirty="0" smtClean="0"/>
              <a:t>3</a:t>
            </a:r>
            <a:r>
              <a:rPr lang="ru-RU" sz="3200" dirty="0" smtClean="0"/>
              <a:t>. Мы достигли, чего хотели, но путь еще </a:t>
            </a:r>
            <a:r>
              <a:rPr lang="ru-RU" sz="3200" dirty="0" smtClean="0"/>
              <a:t>далеко(не) закончен</a:t>
            </a:r>
            <a:r>
              <a:rPr lang="ru-RU" sz="3200" dirty="0" smtClean="0"/>
              <a:t>. </a:t>
            </a:r>
          </a:p>
          <a:p>
            <a:pPr algn="l"/>
            <a:r>
              <a:rPr lang="ru-RU" sz="3200" dirty="0" smtClean="0"/>
              <a:t> </a:t>
            </a:r>
            <a:r>
              <a:rPr lang="ru-RU" sz="3200" dirty="0" smtClean="0"/>
              <a:t>4. Солнце брызгами яркого света взрывает тайгу, еще </a:t>
            </a:r>
            <a:r>
              <a:rPr lang="ru-RU" sz="3200" dirty="0" smtClean="0"/>
              <a:t> (не)успевшую </a:t>
            </a:r>
            <a:r>
              <a:rPr lang="ru-RU" sz="3200" dirty="0" smtClean="0"/>
              <a:t>стряхнуть с себя ночной покой.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0"/>
            <a:ext cx="8004048" cy="685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52400"/>
            <a:ext cx="8007096" cy="6172200"/>
          </a:xfrm>
        </p:spPr>
        <p:txBody>
          <a:bodyPr>
            <a:noAutofit/>
          </a:bodyPr>
          <a:lstStyle/>
          <a:p>
            <a:pPr marL="514350" indent="-514350" algn="l">
              <a:buAutoNum type="arabicPeriod" startAt="5"/>
            </a:pPr>
            <a:r>
              <a:rPr lang="ru-RU" sz="3200" dirty="0" smtClean="0"/>
              <a:t>Машина </a:t>
            </a:r>
            <a:r>
              <a:rPr lang="ru-RU" sz="3200" dirty="0" smtClean="0"/>
              <a:t>медленно развертывалась на </a:t>
            </a:r>
            <a:r>
              <a:rPr lang="ru-RU" sz="3200" dirty="0" smtClean="0"/>
              <a:t>(не)большой </a:t>
            </a:r>
            <a:r>
              <a:rPr lang="ru-RU" sz="3200" dirty="0" smtClean="0"/>
              <a:t>площади, которую обступили еще </a:t>
            </a:r>
            <a:r>
              <a:rPr lang="ru-RU" sz="3200" dirty="0" smtClean="0"/>
              <a:t> (не) </a:t>
            </a:r>
            <a:r>
              <a:rPr lang="ru-RU" sz="3200" dirty="0" smtClean="0"/>
              <a:t>достроенные, скромной архитектуры, здания</a:t>
            </a:r>
            <a:r>
              <a:rPr lang="ru-RU" sz="3200" dirty="0" smtClean="0"/>
              <a:t>.</a:t>
            </a:r>
          </a:p>
          <a:p>
            <a:pPr marL="514350" indent="-514350" algn="l">
              <a:buAutoNum type="arabicPeriod" startAt="5"/>
            </a:pPr>
            <a:r>
              <a:rPr lang="ru-RU" sz="3200" dirty="0" smtClean="0"/>
              <a:t>Совсем </a:t>
            </a:r>
            <a:r>
              <a:rPr lang="ru-RU" sz="3200" dirty="0" smtClean="0"/>
              <a:t> (не)старинная</a:t>
            </a:r>
            <a:r>
              <a:rPr lang="ru-RU" sz="3200" dirty="0" smtClean="0"/>
              <a:t>, а очень современная </a:t>
            </a:r>
            <a:r>
              <a:rPr lang="ru-RU" sz="3200" dirty="0" smtClean="0"/>
              <a:t>шляпа и (не)</a:t>
            </a:r>
            <a:r>
              <a:rPr lang="ru-RU" sz="3200" dirty="0" err="1" smtClean="0"/>
              <a:t>брежно</a:t>
            </a:r>
            <a:r>
              <a:rPr lang="ru-RU" sz="3200" dirty="0" smtClean="0"/>
              <a:t> </a:t>
            </a:r>
            <a:r>
              <a:rPr lang="ru-RU" sz="3200" dirty="0" smtClean="0"/>
              <a:t>брошенные на столе часики в никелевом браслете</a:t>
            </a:r>
            <a:r>
              <a:rPr lang="ru-RU" sz="3200" dirty="0" smtClean="0"/>
              <a:t>.</a:t>
            </a:r>
          </a:p>
          <a:p>
            <a:pPr marL="514350" indent="-514350" algn="l">
              <a:buAutoNum type="arabicPeriod" startAt="5"/>
            </a:pPr>
            <a:r>
              <a:rPr lang="ru-RU" sz="3200" dirty="0" smtClean="0"/>
              <a:t>Сад </a:t>
            </a:r>
            <a:r>
              <a:rPr lang="ru-RU" sz="3200" dirty="0" smtClean="0"/>
              <a:t> (не)большой</a:t>
            </a:r>
            <a:r>
              <a:rPr lang="ru-RU" sz="3200" dirty="0" smtClean="0"/>
              <a:t>, но яблони в нем крупные. 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004048" cy="533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778496" cy="50292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dirty="0" smtClean="0"/>
              <a:t>8. Ганна </a:t>
            </a:r>
            <a:r>
              <a:rPr lang="ru-RU" sz="3200" dirty="0" smtClean="0"/>
              <a:t>вдруг почувствовала себя удивительно (не) уверенной, (не) смелой, шла осторожно, будто боялась какой-то (не) </a:t>
            </a:r>
            <a:r>
              <a:rPr lang="ru-RU" sz="3200" dirty="0" err="1" smtClean="0"/>
              <a:t>ожиданности</a:t>
            </a:r>
            <a:r>
              <a:rPr lang="ru-RU" dirty="0" smtClean="0"/>
              <a:t>.</a:t>
            </a:r>
            <a:endParaRPr lang="ru-RU" dirty="0" smtClean="0"/>
          </a:p>
          <a:p>
            <a:pPr algn="l"/>
            <a:r>
              <a:rPr lang="ru-RU" dirty="0" smtClean="0"/>
              <a:t>9. </a:t>
            </a:r>
            <a:r>
              <a:rPr lang="ru-RU" sz="3200" dirty="0" smtClean="0"/>
              <a:t>Солдат медлил, </a:t>
            </a:r>
            <a:r>
              <a:rPr lang="ru-RU" sz="3200" dirty="0" smtClean="0"/>
              <a:t>(не)ловко </a:t>
            </a:r>
            <a:r>
              <a:rPr lang="ru-RU" sz="3200" dirty="0" smtClean="0"/>
              <a:t>переступая с ноги на ногу. </a:t>
            </a:r>
            <a:endParaRPr lang="ru-RU" sz="3200" dirty="0" smtClean="0"/>
          </a:p>
          <a:p>
            <a:pPr algn="l"/>
            <a:r>
              <a:rPr lang="ru-RU" sz="3200" dirty="0" smtClean="0"/>
              <a:t>10. Одиноко</a:t>
            </a:r>
            <a:r>
              <a:rPr lang="ru-RU" sz="3200" dirty="0" smtClean="0"/>
              <a:t>, как сироты, стоят хатенки, и по вечерам в хуторе тихо, как в могиле: (</a:t>
            </a:r>
            <a:r>
              <a:rPr lang="ru-RU" sz="3200" dirty="0" err="1" smtClean="0"/>
              <a:t>не-ни</a:t>
            </a:r>
            <a:r>
              <a:rPr lang="ru-RU" sz="3200" dirty="0" smtClean="0"/>
              <a:t>) </a:t>
            </a:r>
            <a:r>
              <a:rPr lang="ru-RU" sz="3200" dirty="0" smtClean="0"/>
              <a:t>слышно </a:t>
            </a:r>
            <a:r>
              <a:rPr lang="ru-RU" sz="3200" dirty="0" smtClean="0"/>
              <a:t>(</a:t>
            </a:r>
            <a:r>
              <a:rPr lang="ru-RU" sz="3200" dirty="0" err="1" smtClean="0"/>
              <a:t>не-ни</a:t>
            </a:r>
            <a:r>
              <a:rPr lang="ru-RU" sz="3200" dirty="0" smtClean="0"/>
              <a:t>) гармошки, </a:t>
            </a:r>
            <a:r>
              <a:rPr lang="ru-RU" sz="3200" dirty="0" smtClean="0"/>
              <a:t>(</a:t>
            </a:r>
            <a:r>
              <a:rPr lang="ru-RU" sz="3200" dirty="0" err="1" smtClean="0"/>
              <a:t>не-ни</a:t>
            </a:r>
            <a:r>
              <a:rPr lang="ru-RU" sz="3200" dirty="0" smtClean="0"/>
              <a:t>) девичьих голосов.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" y="0"/>
            <a:ext cx="8156448" cy="533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083296" cy="5486400"/>
          </a:xfrm>
        </p:spPr>
        <p:txBody>
          <a:bodyPr/>
          <a:lstStyle/>
          <a:p>
            <a:pPr algn="l"/>
            <a:r>
              <a:rPr lang="ru-RU" sz="3200" dirty="0" smtClean="0"/>
              <a:t>11.Как </a:t>
            </a:r>
            <a:r>
              <a:rPr lang="ru-RU" sz="3200" dirty="0" smtClean="0"/>
              <a:t>бы (н…) было уныло и (н…) приветливо покинутое место, как бы ты (н…) тяготился пребыванием в нем, всегда остается в душе сожаление, а может быть, и любовь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12. </a:t>
            </a:r>
            <a:r>
              <a:rPr lang="ru-RU" sz="3200" dirty="0" smtClean="0"/>
              <a:t>Река </a:t>
            </a:r>
            <a:r>
              <a:rPr lang="ru-RU" sz="3200" dirty="0" smtClean="0"/>
              <a:t>(н…) зеленая, (н…) синяя, (н…) коричневая, а просто черная. 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259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Черненко</cp:lastModifiedBy>
  <cp:revision>14</cp:revision>
  <dcterms:created xsi:type="dcterms:W3CDTF">2013-05-04T10:08:53Z</dcterms:created>
  <dcterms:modified xsi:type="dcterms:W3CDTF">2013-05-04T16:27:58Z</dcterms:modified>
</cp:coreProperties>
</file>