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Опрос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большинство</c:v>
                </c:pt>
                <c:pt idx="1">
                  <c:v>средне</c:v>
                </c:pt>
                <c:pt idx="2">
                  <c:v>меньшинство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0.78</c:v>
                </c:pt>
                <c:pt idx="1">
                  <c:v>0.12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любовные</c:v>
                </c:pt>
                <c:pt idx="1">
                  <c:v>прикольные</c:v>
                </c:pt>
                <c:pt idx="2">
                  <c:v>комплименты</c:v>
                </c:pt>
                <c:pt idx="3">
                  <c:v>поздравления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8"/>
        <c:gapDepth val="480"/>
        <c:shape val="cylinder"/>
        <c:axId val="89566208"/>
        <c:axId val="89584384"/>
        <c:axId val="0"/>
      </c:bar3DChart>
      <c:catAx>
        <c:axId val="89566208"/>
        <c:scaling>
          <c:orientation val="minMax"/>
        </c:scaling>
        <c:delete val="0"/>
        <c:axPos val="b"/>
        <c:majorTickMark val="out"/>
        <c:minorTickMark val="none"/>
        <c:tickLblPos val="nextTo"/>
        <c:crossAx val="89584384"/>
        <c:crosses val="autoZero"/>
        <c:auto val="1"/>
        <c:lblAlgn val="ctr"/>
        <c:lblOffset val="100"/>
        <c:noMultiLvlLbl val="0"/>
      </c:catAx>
      <c:valAx>
        <c:axId val="89584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566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004-8B89-40F6-800B-922BC43B1DF9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3A0-76E4-4FDC-9D13-E16547903B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004-8B89-40F6-800B-922BC43B1DF9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3A0-76E4-4FDC-9D13-E16547903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004-8B89-40F6-800B-922BC43B1DF9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3A0-76E4-4FDC-9D13-E16547903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004-8B89-40F6-800B-922BC43B1DF9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3A0-76E4-4FDC-9D13-E16547903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004-8B89-40F6-800B-922BC43B1DF9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3A0-76E4-4FDC-9D13-E16547903B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004-8B89-40F6-800B-922BC43B1DF9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3A0-76E4-4FDC-9D13-E16547903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004-8B89-40F6-800B-922BC43B1DF9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3A0-76E4-4FDC-9D13-E16547903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004-8B89-40F6-800B-922BC43B1DF9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3A0-76E4-4FDC-9D13-E16547903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004-8B89-40F6-800B-922BC43B1DF9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3A0-76E4-4FDC-9D13-E16547903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004-8B89-40F6-800B-922BC43B1DF9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3A0-76E4-4FDC-9D13-E16547903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004-8B89-40F6-800B-922BC43B1DF9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7583A0-76E4-4FDC-9D13-E16547903BC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CFC004-8B89-40F6-800B-922BC43B1DF9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7583A0-76E4-4FDC-9D13-E16547903BC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>Засоряют ли СМС- сообщения русский язык?</a:t>
            </a:r>
            <a:endParaRPr lang="ru-RU" dirty="0">
              <a:solidFill>
                <a:schemeClr val="tx1">
                  <a:lumMod val="6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356992"/>
            <a:ext cx="3912096" cy="292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62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96920"/>
          </a:xfrm>
        </p:spPr>
        <p:txBody>
          <a:bodyPr/>
          <a:lstStyle/>
          <a:p>
            <a:r>
              <a:rPr lang="ru-RU" dirty="0" smtClean="0"/>
              <a:t>Спасибо за </a:t>
            </a:r>
            <a:r>
              <a:rPr lang="ru-RU" dirty="0" smtClean="0"/>
              <a:t>внимание!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01008"/>
            <a:ext cx="2780928" cy="278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90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Цель работы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ru-RU" sz="4800" dirty="0" smtClean="0"/>
              <a:t>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получить ответ на вопрос: засоряют ли СМС-сообщения русский язык?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045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Задачи: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Рассмотреть в литературе жанровую специфику СМС- сообщений.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Ознакомиться с особенностями жанра СМС.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Выявить отношение учащихся и педагогов к жанру СМС- сообщений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6873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Объект исследования: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СМС- сообщения.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Предмет исследования: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жанровая специфика СМС-сообщений.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1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Типичные коммуникативные задачи: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Узнать о местонахождении адресата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</a:rPr>
              <a:t>Узнать о самочувствии и настроении адресата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</a:rPr>
              <a:t>Сообщить о своём местонахождении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</a:rPr>
              <a:t>Сообщить о своём самочувствии и настроении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</a:rPr>
              <a:t>Сообщить о мимолётном текущем впечатлении, о чём-то только что сделанном или  увиденном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26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ym typeface="Wingdings" pitchFamily="2" charset="2"/>
              </a:rPr>
              <a:t>       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:)- улыбающийся;     </a:t>
            </a:r>
          </a:p>
          <a:p>
            <a:pPr marL="0" indent="0">
              <a:buNone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                 - грустный;</a:t>
            </a:r>
          </a:p>
          <a:p>
            <a:pPr marL="0" indent="0">
              <a:buNone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        :</a:t>
            </a: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D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- смеющийся;       </a:t>
            </a:r>
          </a:p>
          <a:p>
            <a:pPr marL="0" indent="0">
              <a:buNone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   :</a:t>
            </a: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`(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 -  плачущий;</a:t>
            </a:r>
          </a:p>
          <a:p>
            <a:pPr marL="0" indent="0">
              <a:buNone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         </a:t>
            </a: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@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=  -смаял бомба;  </a:t>
            </a:r>
          </a:p>
          <a:p>
            <a:pPr marL="0" indent="0">
              <a:buNone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                          :-</a:t>
            </a: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[ - 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стесняющийся.          </a:t>
            </a:r>
            <a:endParaRPr lang="ru-RU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628800"/>
            <a:ext cx="3705169" cy="283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75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СМС- сообщений: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Обилие сокращений: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Plz (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не опаздывай),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ILY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ятл, я тя лю 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 love you) –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я тебя люблю. ОК – Хорошо, договорились, да и т д.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Отсутствие знаков препинания, предлогов: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Поздравляю_ Днём рождения_Удачи_учёбе            счастья_личной жизни;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Частотное использование тире: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Я же сказал - ладно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128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/>
          </a:bodyPr>
          <a:lstStyle/>
          <a:p>
            <a:r>
              <a:rPr lang="ru-RU" dirty="0" smtClean="0"/>
              <a:t>Опрос обучающихся в МОБУ Тыгдинской МСОШ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352628"/>
              </p:ext>
            </p:extLst>
          </p:nvPr>
        </p:nvGraphicFramePr>
        <p:xfrm>
          <a:off x="684213" y="2565400"/>
          <a:ext cx="8002587" cy="375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0780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/>
          </a:bodyPr>
          <a:lstStyle/>
          <a:p>
            <a:r>
              <a:rPr lang="ru-RU" dirty="0" smtClean="0"/>
              <a:t>Актуальные жанры СМС, среди наших школьников.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820963"/>
              </p:ext>
            </p:extLst>
          </p:nvPr>
        </p:nvGraphicFramePr>
        <p:xfrm>
          <a:off x="457200" y="2565400"/>
          <a:ext cx="8229600" cy="375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7734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220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Засоряют ли СМС- сообщения русский язык?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СМС- сообщений:</vt:lpstr>
      <vt:lpstr>Опрос обучающихся в МОБУ Тыгдинской МСОШ</vt:lpstr>
      <vt:lpstr>Актуальные жанры СМС, среди наших школьников.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Засоряют ли СМС- сообщения русский язык?</dc:title>
  <dc:creator>Admin</dc:creator>
  <cp:lastModifiedBy>Admin</cp:lastModifiedBy>
  <cp:revision>10</cp:revision>
  <dcterms:created xsi:type="dcterms:W3CDTF">2012-04-10T02:56:43Z</dcterms:created>
  <dcterms:modified xsi:type="dcterms:W3CDTF">2012-04-10T09:18:01Z</dcterms:modified>
</cp:coreProperties>
</file>