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69" r:id="rId4"/>
    <p:sldId id="271" r:id="rId5"/>
    <p:sldId id="257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5" r:id="rId18"/>
    <p:sldId id="264" r:id="rId19"/>
    <p:sldId id="284" r:id="rId20"/>
    <p:sldId id="266" r:id="rId21"/>
    <p:sldId id="267" r:id="rId22"/>
    <p:sldId id="286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76C87-E734-4C70-9791-FB417B97BB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AB93F-A77B-4216-867F-B453C1355D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CE38B-6C78-481E-B487-D6D684FFE4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6D51F-9C85-4CD8-B756-BE1AB54430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C2BA6-6AC7-4C6B-B282-1E46E191E8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1393E-54C4-4E29-95AD-2FDDEBD25A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9235B-3113-481E-AE7A-BA4294A483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9317E-37E6-4DE5-BD48-AAD0827232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7C5CA-D078-4ECC-8DE5-DDBD46925B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3CB95-FD9E-4C08-8943-1A7D4BE77C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D2AAC-C8C5-43AB-863D-7980782845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EF6755-4BB4-4757-8462-F0C136AE00F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Biaza\Desktop\&#1055;&#1088;&#1077;&#1079;&#1077;&#1085;&#1090;&#1072;&#1094;&#1080;&#1080;%20&#1082;%20&#1089;&#1072;&#1084;&#1086;&#1072;&#1085;&#1072;&#1083;&#1080;&#1079;&#1091;\&#1059;&#1088;&#1086;&#1082;%20&#1088;&#1091;&#1089;&#1089;&#1082;&#1086;&#1075;&#1086;%20&#1103;&#1079;&#1099;&#1082;&#1072;%20&#1074;%206%20&#1082;&#1083;&#1072;&#1089;&#1089;&#1077;.%20&#1069;&#1090;&#1086;&#1090;%20&#1091;&#1076;&#1080;&#1074;&#1080;&#1090;&#1077;&#1083;&#1100;&#1085;&#1099;&#1081;%20&#1075;&#1083;&#1072;&#1075;&#1086;&#1083;\&#1059;&#1095;&#1072;&#1090;%20&#1074;%20&#1096;&#1082;&#1086;&#1083;&#1077;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Biaza\Music\&#1053;&#1086;&#1074;&#1072;&#1103;%20&#1087;&#1072;&#1087;&#1082;&#1072;%20(2)\073_&#1043;&#1086;&#1088;&#1103;&#1095;&#1080;&#1077;%20&#1043;&#1086;&#1083;&#1086;&#1074;&#1099;%20-%20&#1050;&#1088;&#1091;&#1090;&#1080;&#1090;&#1089;&#1103;-&#1042;&#1077;&#1088;&#1090;&#1080;&#1090;&#1089;&#1103;.mp3" TargetMode="External"/><Relationship Id="rId4" Type="http://schemas.openxmlformats.org/officeDocument/2006/relationships/image" Target="../media/image9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285883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УРОК РУССКОГО ЯЗЫКА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Biaza\AppData\Local\Microsoft\Windows\Temporary Internet Files\Content.IE5\RJHF1AQQ\MC90034335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1714488"/>
            <a:ext cx="4000528" cy="3866267"/>
          </a:xfrm>
          <a:prstGeom prst="rect">
            <a:avLst/>
          </a:prstGeom>
          <a:noFill/>
        </p:spPr>
      </p:pic>
      <p:pic>
        <p:nvPicPr>
          <p:cNvPr id="7" name="Учат в школ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357290" y="5143512"/>
            <a:ext cx="1071570" cy="1071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180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Спряжение глагола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  Если </a:t>
            </a:r>
            <a:r>
              <a:rPr lang="ru-RU" dirty="0" err="1" smtClean="0"/>
              <a:t>безуд</a:t>
            </a:r>
            <a:r>
              <a:rPr lang="ru-RU" dirty="0" smtClean="0"/>
              <a:t>. </a:t>
            </a:r>
            <a:r>
              <a:rPr lang="ru-RU" dirty="0" err="1" smtClean="0"/>
              <a:t>окончание,ставим</a:t>
            </a:r>
            <a:r>
              <a:rPr lang="ru-RU" dirty="0" smtClean="0"/>
              <a:t> глагол в </a:t>
            </a:r>
            <a:r>
              <a:rPr lang="en-US" dirty="0" err="1" smtClean="0"/>
              <a:t>inf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2.  Если оканчивается на </a:t>
            </a:r>
            <a:r>
              <a:rPr lang="ru-RU" dirty="0" smtClean="0">
                <a:solidFill>
                  <a:srgbClr val="C00000"/>
                </a:solidFill>
              </a:rPr>
              <a:t>–</a:t>
            </a:r>
            <a:r>
              <a:rPr lang="ru-RU" dirty="0" err="1" smtClean="0">
                <a:solidFill>
                  <a:srgbClr val="C00000"/>
                </a:solidFill>
              </a:rPr>
              <a:t>ить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dirty="0" smtClean="0"/>
              <a:t>то </a:t>
            </a:r>
            <a:r>
              <a:rPr lang="en-US" dirty="0" smtClean="0"/>
              <a:t>II</a:t>
            </a:r>
            <a:r>
              <a:rPr lang="ru-RU" dirty="0" smtClean="0"/>
              <a:t> </a:t>
            </a:r>
            <a:r>
              <a:rPr lang="ru-RU" dirty="0" err="1" smtClean="0"/>
              <a:t>спр</a:t>
            </a:r>
            <a:r>
              <a:rPr lang="ru-RU" dirty="0" smtClean="0"/>
              <a:t>.(кроме ,      БРИТЬ,СТЕЛИТЬ)</a:t>
            </a:r>
          </a:p>
          <a:p>
            <a:pPr>
              <a:buNone/>
            </a:pPr>
            <a:r>
              <a:rPr lang="ru-RU" dirty="0" smtClean="0"/>
              <a:t>3.Если оканчивается </a:t>
            </a:r>
            <a:r>
              <a:rPr lang="ru-RU" dirty="0" smtClean="0">
                <a:solidFill>
                  <a:srgbClr val="C00000"/>
                </a:solidFill>
              </a:rPr>
              <a:t>не на – ИТЬ</a:t>
            </a:r>
            <a:r>
              <a:rPr lang="ru-RU" dirty="0" smtClean="0"/>
              <a:t>, то вспомним </a:t>
            </a:r>
            <a:r>
              <a:rPr lang="ru-RU" dirty="0" err="1" smtClean="0"/>
              <a:t>гл.-исключения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(смотр</a:t>
            </a:r>
            <a:r>
              <a:rPr lang="ru-RU" u="sng" dirty="0" smtClean="0"/>
              <a:t>еть</a:t>
            </a:r>
            <a:r>
              <a:rPr lang="ru-RU" dirty="0" smtClean="0"/>
              <a:t>, обид</a:t>
            </a:r>
            <a:r>
              <a:rPr lang="ru-RU" u="sng" dirty="0" smtClean="0"/>
              <a:t>еть</a:t>
            </a:r>
            <a:r>
              <a:rPr lang="ru-RU" dirty="0" smtClean="0"/>
              <a:t>, слыш</a:t>
            </a:r>
            <a:r>
              <a:rPr lang="ru-RU" u="sng" dirty="0" smtClean="0"/>
              <a:t>ать</a:t>
            </a:r>
            <a:r>
              <a:rPr lang="ru-RU" dirty="0" smtClean="0"/>
              <a:t>, вид</a:t>
            </a:r>
            <a:r>
              <a:rPr lang="ru-RU" u="sng" dirty="0" smtClean="0"/>
              <a:t>еть</a:t>
            </a:r>
            <a:r>
              <a:rPr lang="ru-RU" dirty="0" smtClean="0"/>
              <a:t>, ненавид</a:t>
            </a:r>
            <a:r>
              <a:rPr lang="ru-RU" u="sng" dirty="0" smtClean="0"/>
              <a:t>еть</a:t>
            </a:r>
            <a:r>
              <a:rPr lang="ru-RU" dirty="0" smtClean="0"/>
              <a:t>, гн</a:t>
            </a:r>
            <a:r>
              <a:rPr lang="ru-RU" u="sng" dirty="0" smtClean="0"/>
              <a:t>ать</a:t>
            </a:r>
            <a:r>
              <a:rPr lang="ru-RU" dirty="0" smtClean="0"/>
              <a:t>, дыш</a:t>
            </a:r>
            <a:r>
              <a:rPr lang="ru-RU" u="sng" dirty="0" smtClean="0"/>
              <a:t>ать</a:t>
            </a:r>
            <a:r>
              <a:rPr lang="ru-RU" dirty="0" smtClean="0"/>
              <a:t>, держ</a:t>
            </a:r>
            <a:r>
              <a:rPr lang="ru-RU" u="sng" dirty="0" smtClean="0"/>
              <a:t>ать</a:t>
            </a:r>
            <a:r>
              <a:rPr lang="ru-RU" dirty="0" smtClean="0"/>
              <a:t>, верт</a:t>
            </a:r>
            <a:r>
              <a:rPr lang="ru-RU" u="sng" dirty="0" smtClean="0"/>
              <a:t>еть</a:t>
            </a:r>
            <a:r>
              <a:rPr lang="ru-RU" dirty="0" smtClean="0"/>
              <a:t>, завис</a:t>
            </a:r>
            <a:r>
              <a:rPr lang="ru-RU" u="sng" dirty="0" smtClean="0"/>
              <a:t>еть</a:t>
            </a:r>
            <a:r>
              <a:rPr lang="ru-RU" dirty="0" smtClean="0"/>
              <a:t>, терп</a:t>
            </a:r>
            <a:r>
              <a:rPr lang="ru-RU" u="sng" dirty="0" smtClean="0"/>
              <a:t>еть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</a:t>
            </a:r>
            <a:endParaRPr lang="ru-RU" dirty="0"/>
          </a:p>
        </p:txBody>
      </p:sp>
      <p:pic>
        <p:nvPicPr>
          <p:cNvPr id="29698" name="Picture 2" descr="C:\Users\Biaza\AppData\Local\Microsoft\Windows\Temporary Internet Files\Content.IE5\RJHF1AQQ\MC90044190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1520825" cy="1797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ФИЗМИНУТКА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68DD8-D9F4-4E7B-B03A-D75776912E32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5" name="073_Горячие Головы - Крутится-Вертится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858148" y="5929330"/>
            <a:ext cx="304800" cy="304800"/>
          </a:xfrm>
          <a:prstGeom prst="rect">
            <a:avLst/>
          </a:prstGeom>
        </p:spPr>
      </p:pic>
      <p:pic>
        <p:nvPicPr>
          <p:cNvPr id="6" name="Picture 17" descr="coe30"/>
          <p:cNvPicPr>
            <a:picLocks noChangeAspect="1" noChangeArrowheads="1" noCrop="1"/>
          </p:cNvPicPr>
          <p:nvPr/>
        </p:nvPicPr>
        <p:blipFill>
          <a:blip r:embed="rId4">
            <a:lum contrast="48000"/>
          </a:blip>
          <a:srcRect/>
          <a:stretch>
            <a:fillRect/>
          </a:stretch>
        </p:blipFill>
        <p:spPr bwMode="auto">
          <a:xfrm>
            <a:off x="2500298" y="1643050"/>
            <a:ext cx="4000528" cy="393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9093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Игра «Скрытые советы»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/>
              <a:t>     Быть внимательным, слушать с интересом – это значит думать о том, что рассказывают, а думать – значит задавать вопросы и отвечать на них.</a:t>
            </a:r>
          </a:p>
          <a:p>
            <a:pPr algn="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С. Соловейчик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30722" name="Picture 2" descr="C:\Users\Biaza\AppData\Local\Microsoft\Windows\Temporary Internet Files\Content.IE5\BJN4V5K4\MC90042982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643314"/>
            <a:ext cx="2428892" cy="2968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Игра «Найди ошибку»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pPr algn="just">
              <a:buNone/>
            </a:pPr>
            <a:r>
              <a:rPr lang="ru-RU" b="1" i="1" u="sng" dirty="0" smtClean="0"/>
              <a:t>Задание:</a:t>
            </a:r>
            <a:r>
              <a:rPr lang="ru-RU" u="sng" dirty="0" smtClean="0"/>
              <a:t>  </a:t>
            </a:r>
            <a:r>
              <a:rPr lang="ru-RU" dirty="0" smtClean="0"/>
              <a:t>  </a:t>
            </a:r>
            <a:r>
              <a:rPr lang="ru-RU" i="1" dirty="0" smtClean="0"/>
              <a:t>Найди ошибку в морфологическом разборе выделенных слов.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     Дождь </a:t>
            </a:r>
            <a:r>
              <a:rPr lang="ru-RU" b="1" i="1" dirty="0" smtClean="0"/>
              <a:t>прошёл</a:t>
            </a:r>
            <a:r>
              <a:rPr lang="ru-RU" dirty="0" smtClean="0"/>
              <a:t> коротко.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Прошёл</a:t>
            </a:r>
            <a:r>
              <a:rPr lang="ru-RU" dirty="0" smtClean="0"/>
              <a:t> – гл., н.ф. – пройти, </a:t>
            </a:r>
            <a:r>
              <a:rPr lang="ru-RU" dirty="0" err="1" smtClean="0"/>
              <a:t>невозврат</a:t>
            </a:r>
            <a:r>
              <a:rPr lang="ru-RU" dirty="0" smtClean="0"/>
              <a:t>., </a:t>
            </a:r>
            <a:r>
              <a:rPr lang="ru-RU" dirty="0" err="1" smtClean="0"/>
              <a:t>сов.в</a:t>
            </a:r>
            <a:r>
              <a:rPr lang="ru-RU" dirty="0" smtClean="0"/>
              <a:t>., </a:t>
            </a:r>
            <a:r>
              <a:rPr lang="ru-RU" dirty="0" err="1" smtClean="0"/>
              <a:t>неперех</a:t>
            </a:r>
            <a:r>
              <a:rPr lang="ru-RU" dirty="0" smtClean="0"/>
              <a:t>., </a:t>
            </a:r>
            <a:r>
              <a:rPr lang="en-US" dirty="0" smtClean="0"/>
              <a:t>I</a:t>
            </a:r>
            <a:r>
              <a:rPr lang="ru-RU" dirty="0" smtClean="0"/>
              <a:t> </a:t>
            </a:r>
            <a:r>
              <a:rPr lang="ru-RU" dirty="0" err="1" smtClean="0"/>
              <a:t>спр</a:t>
            </a:r>
            <a:r>
              <a:rPr lang="ru-RU" dirty="0" smtClean="0"/>
              <a:t>., в </a:t>
            </a:r>
            <a:r>
              <a:rPr lang="ru-RU" dirty="0" err="1" smtClean="0"/>
              <a:t>услов</a:t>
            </a:r>
            <a:r>
              <a:rPr lang="ru-RU" dirty="0" smtClean="0"/>
              <a:t>. накл., ед.ч., </a:t>
            </a:r>
            <a:r>
              <a:rPr lang="ru-RU" dirty="0" err="1" smtClean="0"/>
              <a:t>прош.вр</a:t>
            </a:r>
            <a:r>
              <a:rPr lang="ru-RU" dirty="0" smtClean="0"/>
              <a:t>., м.р. </a:t>
            </a:r>
          </a:p>
          <a:p>
            <a:endParaRPr lang="ru-RU" dirty="0"/>
          </a:p>
        </p:txBody>
      </p:sp>
      <p:pic>
        <p:nvPicPr>
          <p:cNvPr id="31746" name="Picture 2" descr="C:\Users\Biaza\AppData\Local\Microsoft\Windows\Temporary Internet Files\Content.IE5\3OA1USOU\MC90007910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4857760"/>
            <a:ext cx="1497787" cy="1689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Игра «Найди ошибку»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pPr algn="just">
              <a:buNone/>
            </a:pPr>
            <a:r>
              <a:rPr lang="ru-RU" b="1" i="1" u="sng" dirty="0" smtClean="0"/>
              <a:t>Задание:</a:t>
            </a:r>
            <a:r>
              <a:rPr lang="ru-RU" u="sng" dirty="0" smtClean="0"/>
              <a:t>  </a:t>
            </a:r>
            <a:r>
              <a:rPr lang="ru-RU" dirty="0" smtClean="0"/>
              <a:t>  </a:t>
            </a:r>
            <a:r>
              <a:rPr lang="ru-RU" i="1" dirty="0" smtClean="0"/>
              <a:t>Найди ошибку в морфологическом разборе выделенных слов.</a:t>
            </a:r>
            <a:endParaRPr lang="ru-RU" dirty="0" smtClean="0"/>
          </a:p>
          <a:p>
            <a:pPr lvl="0">
              <a:buNone/>
            </a:pPr>
            <a:r>
              <a:rPr lang="ru-RU" b="1" i="1" dirty="0" smtClean="0"/>
              <a:t>     Береги</a:t>
            </a:r>
            <a:r>
              <a:rPr lang="ru-RU" dirty="0" smtClean="0"/>
              <a:t> честь смолоду.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Береги </a:t>
            </a:r>
            <a:r>
              <a:rPr lang="ru-RU" dirty="0" smtClean="0"/>
              <a:t>– гл., н.ф. – беречь, </a:t>
            </a:r>
            <a:r>
              <a:rPr lang="ru-RU" dirty="0" err="1" smtClean="0"/>
              <a:t>невозврат</a:t>
            </a:r>
            <a:r>
              <a:rPr lang="ru-RU" dirty="0" smtClean="0"/>
              <a:t>., </a:t>
            </a:r>
            <a:r>
              <a:rPr lang="ru-RU" dirty="0" err="1" smtClean="0"/>
              <a:t>сов.в</a:t>
            </a:r>
            <a:r>
              <a:rPr lang="ru-RU" dirty="0" smtClean="0"/>
              <a:t>., </a:t>
            </a:r>
            <a:r>
              <a:rPr lang="ru-RU" dirty="0" err="1" smtClean="0"/>
              <a:t>перех</a:t>
            </a:r>
            <a:r>
              <a:rPr lang="ru-RU" dirty="0" smtClean="0"/>
              <a:t>., </a:t>
            </a:r>
            <a:r>
              <a:rPr lang="en-US" dirty="0" smtClean="0"/>
              <a:t>I </a:t>
            </a:r>
            <a:r>
              <a:rPr lang="ru-RU" dirty="0" err="1" smtClean="0"/>
              <a:t>спр</a:t>
            </a:r>
            <a:r>
              <a:rPr lang="ru-RU" dirty="0" smtClean="0"/>
              <a:t>., в повел. накл., ед.ч., 2-го л. </a:t>
            </a:r>
          </a:p>
          <a:p>
            <a:endParaRPr lang="ru-RU" dirty="0"/>
          </a:p>
        </p:txBody>
      </p:sp>
      <p:pic>
        <p:nvPicPr>
          <p:cNvPr id="31746" name="Picture 2" descr="C:\Users\Biaza\AppData\Local\Microsoft\Windows\Temporary Internet Files\Content.IE5\3OA1USOU\MC90007910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4857760"/>
            <a:ext cx="1497787" cy="1689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Игра «Найди ошибку»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pPr algn="just">
              <a:buNone/>
            </a:pPr>
            <a:r>
              <a:rPr lang="ru-RU" b="1" i="1" u="sng" dirty="0" smtClean="0"/>
              <a:t>Задание:</a:t>
            </a:r>
            <a:r>
              <a:rPr lang="ru-RU" u="sng" dirty="0" smtClean="0"/>
              <a:t>  </a:t>
            </a:r>
            <a:r>
              <a:rPr lang="ru-RU" dirty="0" smtClean="0"/>
              <a:t>  </a:t>
            </a:r>
            <a:r>
              <a:rPr lang="ru-RU" i="1" dirty="0" smtClean="0"/>
              <a:t>Найди ошибку в морфологическом разборе выделенных слов.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     Как </a:t>
            </a:r>
            <a:r>
              <a:rPr lang="ru-RU" b="1" i="1" dirty="0" smtClean="0"/>
              <a:t>были бы</a:t>
            </a:r>
            <a:r>
              <a:rPr lang="ru-RU" dirty="0" smtClean="0"/>
              <a:t> мы счастливы.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Были  (бы)</a:t>
            </a:r>
            <a:r>
              <a:rPr lang="ru-RU" dirty="0" smtClean="0">
                <a:solidFill>
                  <a:srgbClr val="0070C0"/>
                </a:solidFill>
              </a:rPr>
              <a:t>– </a:t>
            </a:r>
            <a:r>
              <a:rPr lang="ru-RU" dirty="0" smtClean="0"/>
              <a:t>гл., н.ф. – быть, возврат., несов.в., </a:t>
            </a:r>
            <a:r>
              <a:rPr lang="ru-RU" dirty="0" err="1" smtClean="0"/>
              <a:t>неперех</a:t>
            </a:r>
            <a:r>
              <a:rPr lang="ru-RU" dirty="0" smtClean="0"/>
              <a:t>., </a:t>
            </a:r>
            <a:r>
              <a:rPr lang="en-US" dirty="0" smtClean="0"/>
              <a:t>I </a:t>
            </a:r>
            <a:r>
              <a:rPr lang="ru-RU" dirty="0" err="1" smtClean="0"/>
              <a:t>спр</a:t>
            </a:r>
            <a:r>
              <a:rPr lang="ru-RU" dirty="0" smtClean="0"/>
              <a:t>.,  в </a:t>
            </a:r>
            <a:r>
              <a:rPr lang="ru-RU" dirty="0" err="1" smtClean="0"/>
              <a:t>услов.накл</a:t>
            </a:r>
            <a:r>
              <a:rPr lang="ru-RU" dirty="0" smtClean="0"/>
              <a:t>., мн.ч.</a:t>
            </a:r>
            <a:r>
              <a:rPr lang="ru-RU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1746" name="Picture 2" descr="C:\Users\Biaza\AppData\Local\Microsoft\Windows\Temporary Internet Files\Content.IE5\3OA1USOU\MC90007910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4857760"/>
            <a:ext cx="1497787" cy="1689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Игра «Найди ошибку»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pPr algn="just">
              <a:buNone/>
            </a:pPr>
            <a:r>
              <a:rPr lang="ru-RU" b="1" i="1" u="sng" dirty="0" smtClean="0"/>
              <a:t>Задание:</a:t>
            </a:r>
            <a:r>
              <a:rPr lang="ru-RU" u="sng" dirty="0" smtClean="0"/>
              <a:t>  </a:t>
            </a:r>
            <a:r>
              <a:rPr lang="ru-RU" dirty="0" smtClean="0"/>
              <a:t>  </a:t>
            </a:r>
            <a:r>
              <a:rPr lang="ru-RU" i="1" dirty="0" smtClean="0"/>
              <a:t>Найди ошибку в морфологическом разборе выделенных слов.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     Вдруг резко </a:t>
            </a:r>
            <a:r>
              <a:rPr lang="ru-RU" b="1" i="1" dirty="0" smtClean="0"/>
              <a:t>потеплело.</a:t>
            </a: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Потеплело</a:t>
            </a:r>
            <a:r>
              <a:rPr lang="ru-RU" dirty="0" smtClean="0"/>
              <a:t> – гл., н.ф. – потеплеть, </a:t>
            </a:r>
            <a:r>
              <a:rPr lang="ru-RU" dirty="0" err="1" smtClean="0"/>
              <a:t>невозврат</a:t>
            </a:r>
            <a:r>
              <a:rPr lang="ru-RU" dirty="0" smtClean="0"/>
              <a:t>., безл., </a:t>
            </a:r>
            <a:r>
              <a:rPr lang="ru-RU" dirty="0" err="1" smtClean="0"/>
              <a:t>сов.в</a:t>
            </a:r>
            <a:r>
              <a:rPr lang="ru-RU" dirty="0" smtClean="0"/>
              <a:t>., </a:t>
            </a:r>
            <a:r>
              <a:rPr lang="en-US" dirty="0" smtClean="0"/>
              <a:t>II</a:t>
            </a:r>
            <a:r>
              <a:rPr lang="ru-RU" dirty="0" smtClean="0"/>
              <a:t> </a:t>
            </a:r>
            <a:r>
              <a:rPr lang="ru-RU" dirty="0" err="1" smtClean="0"/>
              <a:t>спр</a:t>
            </a:r>
            <a:r>
              <a:rPr lang="ru-RU" dirty="0" smtClean="0"/>
              <a:t>., в изъяв. накл., ед.ч., </a:t>
            </a:r>
            <a:r>
              <a:rPr lang="ru-RU" dirty="0" err="1" smtClean="0"/>
              <a:t>прош.вр</a:t>
            </a:r>
            <a:r>
              <a:rPr lang="ru-RU" dirty="0" smtClean="0"/>
              <a:t>., ср.р. </a:t>
            </a:r>
          </a:p>
          <a:p>
            <a:endParaRPr lang="ru-RU" dirty="0"/>
          </a:p>
        </p:txBody>
      </p:sp>
      <p:pic>
        <p:nvPicPr>
          <p:cNvPr id="31746" name="Picture 2" descr="C:\Users\Biaza\AppData\Local\Microsoft\Windows\Temporary Internet Files\Content.IE5\3OA1USOU\MC90007910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4786322"/>
            <a:ext cx="1497787" cy="1689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dirty="0" smtClean="0">
                <a:solidFill>
                  <a:srgbClr val="C00000"/>
                </a:solidFill>
              </a:rPr>
              <a:t>Игра «Как член предложения»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pPr algn="just">
              <a:buNone/>
            </a:pPr>
            <a:r>
              <a:rPr lang="ru-RU" b="1" i="1" u="sng" dirty="0" smtClean="0"/>
              <a:t>Задание:</a:t>
            </a:r>
            <a:r>
              <a:rPr lang="ru-RU" u="sng" dirty="0" smtClean="0"/>
              <a:t>  </a:t>
            </a:r>
            <a:r>
              <a:rPr lang="ru-RU" dirty="0" smtClean="0"/>
              <a:t>  </a:t>
            </a:r>
            <a:r>
              <a:rPr lang="ru-RU" i="1" dirty="0" smtClean="0"/>
              <a:t>Определите, какими членами предложения являются глаголы. Будьте внимательны.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0070C0"/>
                </a:solidFill>
              </a:rPr>
              <a:t>Петя любит читать.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0070C0"/>
                </a:solidFill>
              </a:rPr>
              <a:t>Курить – здоровью вредить.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0070C0"/>
                </a:solidFill>
              </a:rPr>
              <a:t>Ребята уехали отдыхать.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0070C0"/>
                </a:solidFill>
              </a:rPr>
              <a:t>Бесконечна возможность </a:t>
            </a:r>
          </a:p>
          <a:p>
            <a:pPr marL="514350" lvl="0" indent="-51435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познавать себя.</a:t>
            </a:r>
          </a:p>
          <a:p>
            <a:endParaRPr lang="ru-RU" dirty="0"/>
          </a:p>
        </p:txBody>
      </p:sp>
      <p:pic>
        <p:nvPicPr>
          <p:cNvPr id="32770" name="Picture 2" descr="C:\Users\Biaza\AppData\Local\Microsoft\Windows\Temporary Internet Files\Content.IE5\8A60SYIF\MC90043478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900250"/>
            <a:ext cx="2214578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Игра «Поставь ударение»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3600" dirty="0"/>
              <a:t>Брал, брала, брало, брали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3600" dirty="0"/>
              <a:t>Взял, взяла, взяло, взяли</a:t>
            </a:r>
          </a:p>
        </p:txBody>
      </p:sp>
      <p:pic>
        <p:nvPicPr>
          <p:cNvPr id="5" name="Picture 2" descr="C:\Users\Biaza\AppData\Local\Microsoft\Windows\Temporary Internet Files\Content.IE5\RJHF1AQQ\MC90044190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857628"/>
            <a:ext cx="1928826" cy="227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Игра «Правописание </a:t>
            </a:r>
            <a:r>
              <a:rPr lang="ru-RU" b="1" i="1" dirty="0" smtClean="0">
                <a:solidFill>
                  <a:srgbClr val="C00000"/>
                </a:solidFill>
              </a:rPr>
              <a:t>-</a:t>
            </a:r>
            <a:r>
              <a:rPr lang="ru-RU" b="1" i="1" dirty="0" err="1" smtClean="0">
                <a:solidFill>
                  <a:srgbClr val="C00000"/>
                </a:solidFill>
              </a:rPr>
              <a:t>тся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и </a:t>
            </a:r>
            <a:r>
              <a:rPr lang="ru-RU" b="1" i="1" dirty="0" smtClean="0">
                <a:solidFill>
                  <a:srgbClr val="C00000"/>
                </a:solidFill>
              </a:rPr>
              <a:t>-</a:t>
            </a:r>
            <a:r>
              <a:rPr lang="ru-RU" b="1" i="1" dirty="0" err="1" smtClean="0">
                <a:solidFill>
                  <a:srgbClr val="C00000"/>
                </a:solidFill>
              </a:rPr>
              <a:t>ться</a:t>
            </a:r>
            <a:r>
              <a:rPr lang="ru-RU" b="1" dirty="0" smtClean="0">
                <a:solidFill>
                  <a:srgbClr val="C00000"/>
                </a:solidFill>
              </a:rPr>
              <a:t> в глаголах» 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Инфинитив (-</a:t>
            </a:r>
            <a:r>
              <a:rPr lang="ru-RU" b="1" i="1" dirty="0" err="1" smtClean="0"/>
              <a:t>ться</a:t>
            </a:r>
            <a:r>
              <a:rPr lang="ru-RU" b="1" i="1" dirty="0" smtClean="0"/>
              <a:t>)</a:t>
            </a:r>
          </a:p>
          <a:p>
            <a:r>
              <a:rPr lang="ru-RU" dirty="0" smtClean="0"/>
              <a:t>лениться</a:t>
            </a:r>
          </a:p>
          <a:p>
            <a:r>
              <a:rPr lang="ru-RU" dirty="0" smtClean="0"/>
              <a:t>добиться</a:t>
            </a:r>
          </a:p>
          <a:p>
            <a:r>
              <a:rPr lang="ru-RU" dirty="0" smtClean="0"/>
              <a:t>превратиться</a:t>
            </a:r>
          </a:p>
          <a:p>
            <a:r>
              <a:rPr lang="ru-RU" dirty="0" smtClean="0"/>
              <a:t>смеяться</a:t>
            </a:r>
          </a:p>
          <a:p>
            <a:r>
              <a:rPr lang="ru-RU" dirty="0" smtClean="0"/>
              <a:t>повеселиться</a:t>
            </a:r>
          </a:p>
          <a:p>
            <a:r>
              <a:rPr lang="ru-RU" dirty="0" smtClean="0"/>
              <a:t>обижаться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3-е лицо (-</a:t>
            </a:r>
            <a:r>
              <a:rPr lang="ru-RU" b="1" dirty="0" err="1" smtClean="0"/>
              <a:t>тся</a:t>
            </a:r>
            <a:r>
              <a:rPr lang="ru-RU" b="1" dirty="0" smtClean="0"/>
              <a:t>)</a:t>
            </a:r>
          </a:p>
          <a:p>
            <a:r>
              <a:rPr lang="ru-RU" dirty="0" smtClean="0"/>
              <a:t>трудится</a:t>
            </a:r>
          </a:p>
          <a:p>
            <a:r>
              <a:rPr lang="ru-RU" dirty="0" smtClean="0"/>
              <a:t>сбудется</a:t>
            </a:r>
          </a:p>
          <a:p>
            <a:r>
              <a:rPr lang="ru-RU" dirty="0" smtClean="0"/>
              <a:t>нравится</a:t>
            </a:r>
          </a:p>
          <a:p>
            <a:r>
              <a:rPr lang="ru-RU" dirty="0" smtClean="0"/>
              <a:t>полагается</a:t>
            </a:r>
          </a:p>
          <a:p>
            <a:r>
              <a:rPr lang="ru-RU" dirty="0" smtClean="0"/>
              <a:t>распоряжается</a:t>
            </a:r>
          </a:p>
          <a:p>
            <a:r>
              <a:rPr lang="ru-RU" dirty="0" smtClean="0"/>
              <a:t>подчиняется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3794" name="Picture 2" descr="C:\Users\Biaza\AppData\Local\Microsoft\Windows\Temporary Internet Files\Content.IE5\RJHF1AQQ\MC90033403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24344" y="4857760"/>
            <a:ext cx="1819656" cy="17730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1368425"/>
          </a:xfrm>
        </p:spPr>
        <p:txBody>
          <a:bodyPr/>
          <a:lstStyle/>
          <a:p>
            <a:r>
              <a:rPr lang="ru-RU" sz="2400" b="1" dirty="0"/>
              <a:t>Тема урока: 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«Этот удивительный глагол!»</a:t>
            </a:r>
            <a:endParaRPr lang="ru-RU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2052" name="Picture 4" descr="bs0055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000240"/>
            <a:ext cx="5603085" cy="380048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42910" y="5786454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/>
                </a:solidFill>
              </a:rPr>
              <a:t>МКОУ «Биазинская общеобразовательная школа-интернат» </a:t>
            </a:r>
          </a:p>
          <a:p>
            <a:pPr algn="ctr"/>
            <a:r>
              <a:rPr lang="ru-RU" sz="2000" b="1" dirty="0" smtClean="0">
                <a:solidFill>
                  <a:schemeClr val="accent2"/>
                </a:solidFill>
              </a:rPr>
              <a:t>Северного района Новосибирской области</a:t>
            </a:r>
            <a:endParaRPr lang="ru-RU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err="1" smtClean="0">
                <a:solidFill>
                  <a:srgbClr val="C00000"/>
                </a:solidFill>
              </a:rPr>
              <a:t>Победю</a:t>
            </a:r>
            <a:r>
              <a:rPr lang="ru-RU" sz="3600" b="1" dirty="0" smtClean="0">
                <a:solidFill>
                  <a:srgbClr val="C00000"/>
                </a:solidFill>
              </a:rPr>
              <a:t>, </a:t>
            </a:r>
            <a:r>
              <a:rPr lang="ru-RU" sz="3600" b="1" dirty="0" err="1" smtClean="0">
                <a:solidFill>
                  <a:srgbClr val="C00000"/>
                </a:solidFill>
              </a:rPr>
              <a:t>побежу</a:t>
            </a:r>
            <a:r>
              <a:rPr lang="ru-RU" sz="3600" b="1" dirty="0" smtClean="0">
                <a:solidFill>
                  <a:srgbClr val="C00000"/>
                </a:solidFill>
              </a:rPr>
              <a:t> или </a:t>
            </a:r>
            <a:r>
              <a:rPr lang="ru-RU" sz="3600" b="1" dirty="0" err="1" smtClean="0">
                <a:solidFill>
                  <a:srgbClr val="C00000"/>
                </a:solidFill>
              </a:rPr>
              <a:t>побежду</a:t>
            </a:r>
            <a:r>
              <a:rPr lang="ru-RU" sz="3600" b="1" dirty="0" smtClean="0">
                <a:solidFill>
                  <a:srgbClr val="C00000"/>
                </a:solidFill>
              </a:rPr>
              <a:t>?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Однажды встретились два друга – спортсмена, и один, рассказывая о своих спортивных победах, сказал: «В этом году на соревнованиях в области я обязательно </a:t>
            </a:r>
            <a:r>
              <a:rPr lang="ru-RU" b="1" dirty="0" err="1" smtClean="0"/>
              <a:t>победю</a:t>
            </a:r>
            <a:r>
              <a:rPr lang="ru-RU" b="1" dirty="0" smtClean="0"/>
              <a:t>, нет, </a:t>
            </a:r>
            <a:r>
              <a:rPr lang="ru-RU" b="1" dirty="0" err="1" smtClean="0"/>
              <a:t>побежу</a:t>
            </a:r>
            <a:r>
              <a:rPr lang="ru-RU" b="1" dirty="0" smtClean="0"/>
              <a:t>…». </a:t>
            </a:r>
          </a:p>
          <a:p>
            <a:pPr>
              <a:buNone/>
            </a:pPr>
            <a:r>
              <a:rPr lang="ru-RU" b="1" dirty="0" smtClean="0"/>
              <a:t>      - Эх ты, не знаешь, как правильно сказать, надо говорить </a:t>
            </a:r>
            <a:r>
              <a:rPr lang="ru-RU" b="1" dirty="0" err="1" smtClean="0"/>
              <a:t>побежду</a:t>
            </a:r>
            <a:r>
              <a:rPr lang="ru-RU" b="1" dirty="0" smtClean="0"/>
              <a:t>!</a:t>
            </a:r>
          </a:p>
          <a:p>
            <a:pPr>
              <a:buFontTx/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Рефлексия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Чем занимались на уроке?</a:t>
            </a:r>
          </a:p>
          <a:p>
            <a:r>
              <a:rPr lang="ru-RU" b="1" dirty="0">
                <a:solidFill>
                  <a:srgbClr val="0070C0"/>
                </a:solidFill>
              </a:rPr>
              <a:t>Всем было легко работать на уроке? Почему?</a:t>
            </a:r>
          </a:p>
          <a:p>
            <a:r>
              <a:rPr lang="ru-RU" b="1" dirty="0">
                <a:solidFill>
                  <a:srgbClr val="0070C0"/>
                </a:solidFill>
              </a:rPr>
              <a:t>Как сделать, чтобы работать на уроке было всегда легко и приятно?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4437063"/>
            <a:ext cx="2195512" cy="2060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u="sng" dirty="0" smtClean="0">
                <a:solidFill>
                  <a:srgbClr val="C00000"/>
                </a:solidFill>
              </a:rPr>
              <a:t/>
            </a:r>
            <a:br>
              <a:rPr lang="ru-RU" b="1" u="sng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Домашнее  задание:</a:t>
            </a:r>
            <a:r>
              <a:rPr lang="ru-RU" b="1" u="sng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СХЕМА СИНКВЕЙНА</a:t>
            </a:r>
          </a:p>
          <a:p>
            <a:pPr>
              <a:buNone/>
            </a:pPr>
            <a:r>
              <a:rPr lang="ru-RU" dirty="0" smtClean="0"/>
              <a:t>1 строка – существительное (тема)</a:t>
            </a:r>
          </a:p>
          <a:p>
            <a:pPr>
              <a:buNone/>
            </a:pPr>
            <a:r>
              <a:rPr lang="ru-RU" dirty="0" smtClean="0"/>
              <a:t>2 строка – 2 прилагательных</a:t>
            </a:r>
          </a:p>
          <a:p>
            <a:pPr>
              <a:buNone/>
            </a:pPr>
            <a:r>
              <a:rPr lang="ru-RU" dirty="0" smtClean="0"/>
              <a:t>3 строка – 3 глагола</a:t>
            </a:r>
          </a:p>
          <a:p>
            <a:pPr>
              <a:buNone/>
            </a:pPr>
            <a:r>
              <a:rPr lang="ru-RU" dirty="0" smtClean="0"/>
              <a:t>4 строка – предложение (отношение автора)</a:t>
            </a:r>
          </a:p>
          <a:p>
            <a:endParaRPr lang="ru-RU" dirty="0"/>
          </a:p>
        </p:txBody>
      </p:sp>
      <p:pic>
        <p:nvPicPr>
          <p:cNvPr id="34818" name="Picture 2" descr="C:\Users\Biaza\AppData\Local\Microsoft\Windows\Temporary Internet Files\Content.IE5\8A60SYIF\MC90021714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643446"/>
            <a:ext cx="2000264" cy="1827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Эпиграф: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4525963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       </a:t>
            </a:r>
          </a:p>
          <a:p>
            <a:pPr algn="just">
              <a:buNone/>
            </a:pPr>
            <a:r>
              <a:rPr lang="ru-RU" b="1" dirty="0" smtClean="0"/>
              <a:t>      Глагол – самая </a:t>
            </a:r>
            <a:r>
              <a:rPr lang="ru-RU" b="1" dirty="0" err="1" smtClean="0"/>
              <a:t>огнепышущая</a:t>
            </a:r>
            <a:r>
              <a:rPr lang="ru-RU" b="1" dirty="0" smtClean="0"/>
              <a:t> часть речи, самая живая и яркая. В глаголе струится  самая алая, самая свежая,  артериальная кровь языка. Да ведь  и назначение глагола – выражать само действие!</a:t>
            </a:r>
          </a:p>
          <a:p>
            <a:pPr algn="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А. Югов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Biaza\AppData\Local\Microsoft\Windows\Temporary Internet Files\Content.IE5\8A60SYIF\MC90042637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2976582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 Знаете ли вы, что…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     </a:t>
            </a:r>
            <a:r>
              <a:rPr lang="ru-RU" sz="4000" b="1" dirty="0" smtClean="0"/>
              <a:t>На 9 тысяч слов приходится </a:t>
            </a:r>
          </a:p>
          <a:p>
            <a:pPr algn="ctr">
              <a:buNone/>
            </a:pPr>
            <a:r>
              <a:rPr lang="ru-RU" sz="4000" b="1" dirty="0" smtClean="0"/>
              <a:t> 2,5 тысячи глаголов. </a:t>
            </a:r>
            <a:endParaRPr lang="ru-RU" sz="4000" b="1" dirty="0"/>
          </a:p>
        </p:txBody>
      </p:sp>
      <p:pic>
        <p:nvPicPr>
          <p:cNvPr id="4" name="Picture 6" descr="pe0182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714752"/>
            <a:ext cx="241935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C00000"/>
                </a:solidFill>
              </a:rPr>
              <a:t>Теоретическая разминка </a:t>
            </a:r>
            <a:br>
              <a:rPr lang="ru-RU" sz="3600" b="1" dirty="0">
                <a:solidFill>
                  <a:srgbClr val="C00000"/>
                </a:solidFill>
              </a:rPr>
            </a:br>
            <a:r>
              <a:rPr lang="ru-RU" sz="3600" b="1" dirty="0">
                <a:solidFill>
                  <a:srgbClr val="C00000"/>
                </a:solidFill>
              </a:rPr>
              <a:t>«Кто знает о глаголе больше всех?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0070C0"/>
                </a:solidFill>
              </a:rPr>
              <a:t>Что обозначает глагол, на какой вопрос отвечает?</a:t>
            </a:r>
          </a:p>
          <a:p>
            <a:r>
              <a:rPr lang="ru-RU" sz="2800" b="1" dirty="0">
                <a:solidFill>
                  <a:srgbClr val="0070C0"/>
                </a:solidFill>
              </a:rPr>
              <a:t>Виды глагола.</a:t>
            </a:r>
          </a:p>
          <a:p>
            <a:r>
              <a:rPr lang="ru-RU" sz="2800" b="1" dirty="0">
                <a:solidFill>
                  <a:srgbClr val="0070C0"/>
                </a:solidFill>
              </a:rPr>
              <a:t>Как изменяется глагол?</a:t>
            </a:r>
          </a:p>
          <a:p>
            <a:r>
              <a:rPr lang="ru-RU" sz="2800" b="1" dirty="0">
                <a:solidFill>
                  <a:srgbClr val="0070C0"/>
                </a:solidFill>
              </a:rPr>
              <a:t>Назовите наклонения глаголов.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Каким </a:t>
            </a:r>
            <a:r>
              <a:rPr lang="ru-RU" sz="2800" b="1" dirty="0">
                <a:solidFill>
                  <a:srgbClr val="0070C0"/>
                </a:solidFill>
              </a:rPr>
              <a:t>членом предложения 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может </a:t>
            </a:r>
            <a:r>
              <a:rPr lang="ru-RU" sz="2800" b="1" dirty="0">
                <a:solidFill>
                  <a:srgbClr val="0070C0"/>
                </a:solidFill>
              </a:rPr>
              <a:t>быть глагол?</a:t>
            </a:r>
          </a:p>
          <a:p>
            <a:pPr>
              <a:buNone/>
            </a:pPr>
            <a:endParaRPr lang="ru-RU" sz="2800" dirty="0"/>
          </a:p>
        </p:txBody>
      </p:sp>
      <p:pic>
        <p:nvPicPr>
          <p:cNvPr id="2" name="Picture 2" descr="C:\Users\Biaza\AppData\Local\Microsoft\Windows\Temporary Internet Files\Content.IE5\8A60SYIF\MC90034329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071941"/>
            <a:ext cx="2571768" cy="26001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C00000"/>
                </a:solidFill>
              </a:rPr>
              <a:t>Игра «Корректор</a:t>
            </a:r>
            <a:r>
              <a:rPr lang="ru-RU" sz="4000" b="1" dirty="0" smtClean="0">
                <a:solidFill>
                  <a:srgbClr val="C00000"/>
                </a:solidFill>
              </a:rPr>
              <a:t>»</a:t>
            </a:r>
            <a:r>
              <a:rPr lang="ru-RU" sz="4000" b="1" dirty="0">
                <a:solidFill>
                  <a:srgbClr val="C00000"/>
                </a:solidFill>
              </a:rPr>
              <a:t/>
            </a:r>
            <a:br>
              <a:rPr lang="ru-RU" sz="4000" b="1" dirty="0">
                <a:solidFill>
                  <a:srgbClr val="C00000"/>
                </a:solidFill>
              </a:rPr>
            </a:b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u="sng" dirty="0">
                <a:solidFill>
                  <a:srgbClr val="C00000"/>
                </a:solidFill>
              </a:rPr>
              <a:t>  </a:t>
            </a:r>
            <a:r>
              <a:rPr lang="ru-RU" b="1" u="sng" dirty="0" smtClean="0">
                <a:solidFill>
                  <a:srgbClr val="C00000"/>
                </a:solidFill>
              </a:rPr>
              <a:t>Задание: </a:t>
            </a:r>
            <a:r>
              <a:rPr lang="ru-RU" b="1" dirty="0" smtClean="0">
                <a:solidFill>
                  <a:srgbClr val="0070C0"/>
                </a:solidFill>
              </a:rPr>
              <a:t>Исправьте ошибки в предложениях.</a:t>
            </a:r>
          </a:p>
          <a:p>
            <a:r>
              <a:rPr lang="ru-RU" b="1" dirty="0" err="1" smtClean="0"/>
              <a:t>Наголом</a:t>
            </a:r>
            <a:r>
              <a:rPr lang="ru-RU" b="1" dirty="0" smtClean="0"/>
              <a:t> </a:t>
            </a:r>
            <a:r>
              <a:rPr lang="ru-RU" b="1" dirty="0" err="1"/>
              <a:t>сучьке</a:t>
            </a:r>
            <a:r>
              <a:rPr lang="ru-RU" b="1" dirty="0"/>
              <a:t> клёна </a:t>
            </a:r>
            <a:r>
              <a:rPr lang="ru-RU" b="1" dirty="0" err="1"/>
              <a:t>седит</a:t>
            </a:r>
            <a:r>
              <a:rPr lang="ru-RU" b="1" dirty="0"/>
              <a:t> </a:t>
            </a:r>
            <a:r>
              <a:rPr lang="ru-RU" b="1" dirty="0" err="1"/>
              <a:t>призабавный</a:t>
            </a:r>
            <a:r>
              <a:rPr lang="ru-RU" b="1" dirty="0"/>
              <a:t> </a:t>
            </a:r>
            <a:r>
              <a:rPr lang="ru-RU" b="1" dirty="0" err="1"/>
              <a:t>малинький</a:t>
            </a:r>
            <a:r>
              <a:rPr lang="ru-RU" b="1" dirty="0"/>
              <a:t> </a:t>
            </a:r>
            <a:r>
              <a:rPr lang="ru-RU" b="1" dirty="0" err="1" smtClean="0"/>
              <a:t>савёнок</a:t>
            </a:r>
            <a:r>
              <a:rPr lang="ru-RU" b="1" dirty="0" smtClean="0"/>
              <a:t>.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Белая </a:t>
            </a:r>
            <a:r>
              <a:rPr lang="ru-RU" b="1" dirty="0" err="1" smtClean="0"/>
              <a:t>бирёза</a:t>
            </a:r>
            <a:r>
              <a:rPr lang="ru-RU" b="1" dirty="0" smtClean="0"/>
              <a:t> </a:t>
            </a:r>
            <a:r>
              <a:rPr lang="ru-RU" b="1" dirty="0" err="1" smtClean="0"/>
              <a:t>подмаим</a:t>
            </a:r>
            <a:r>
              <a:rPr lang="ru-RU" b="1" dirty="0" smtClean="0"/>
              <a:t> </a:t>
            </a:r>
            <a:r>
              <a:rPr lang="ru-RU" b="1" dirty="0" err="1" smtClean="0"/>
              <a:t>акном</a:t>
            </a:r>
            <a:r>
              <a:rPr lang="ru-RU" b="1" dirty="0" smtClean="0"/>
              <a:t> </a:t>
            </a:r>
            <a:r>
              <a:rPr lang="ru-RU" b="1" dirty="0" err="1" smtClean="0"/>
              <a:t>пренакрылась</a:t>
            </a:r>
            <a:r>
              <a:rPr lang="ru-RU" b="1" dirty="0" smtClean="0"/>
              <a:t> снегом, </a:t>
            </a:r>
            <a:r>
              <a:rPr lang="ru-RU" b="1" dirty="0" err="1" smtClean="0"/>
              <a:t>точьно</a:t>
            </a:r>
            <a:r>
              <a:rPr lang="ru-RU" b="1" dirty="0" smtClean="0"/>
              <a:t> </a:t>
            </a:r>
            <a:r>
              <a:rPr lang="ru-RU" b="1" dirty="0" err="1" smtClean="0"/>
              <a:t>сирибром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dirty="0"/>
              <a:t>   </a:t>
            </a: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 flipH="1">
            <a:off x="5715000" y="4343400"/>
            <a:ext cx="3071842" cy="2157434"/>
            <a:chOff x="4" y="3238"/>
            <a:chExt cx="949" cy="721"/>
          </a:xfrm>
        </p:grpSpPr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72" y="3558"/>
              <a:ext cx="100" cy="119"/>
            </a:xfrm>
            <a:custGeom>
              <a:avLst/>
              <a:gdLst/>
              <a:ahLst/>
              <a:cxnLst>
                <a:cxn ang="0">
                  <a:pos x="0" y="171"/>
                </a:cxn>
                <a:cxn ang="0">
                  <a:pos x="49" y="238"/>
                </a:cxn>
                <a:cxn ang="0">
                  <a:pos x="200" y="46"/>
                </a:cxn>
                <a:cxn ang="0">
                  <a:pos x="161" y="0"/>
                </a:cxn>
                <a:cxn ang="0">
                  <a:pos x="153" y="3"/>
                </a:cxn>
                <a:cxn ang="0">
                  <a:pos x="135" y="12"/>
                </a:cxn>
                <a:cxn ang="0">
                  <a:pos x="107" y="26"/>
                </a:cxn>
                <a:cxn ang="0">
                  <a:pos x="77" y="46"/>
                </a:cxn>
                <a:cxn ang="0">
                  <a:pos x="46" y="70"/>
                </a:cxn>
                <a:cxn ang="0">
                  <a:pos x="21" y="100"/>
                </a:cxn>
                <a:cxn ang="0">
                  <a:pos x="3" y="133"/>
                </a:cxn>
                <a:cxn ang="0">
                  <a:pos x="0" y="171"/>
                </a:cxn>
              </a:cxnLst>
              <a:rect l="0" t="0" r="r" b="b"/>
              <a:pathLst>
                <a:path w="200" h="238">
                  <a:moveTo>
                    <a:pt x="0" y="171"/>
                  </a:moveTo>
                  <a:lnTo>
                    <a:pt x="49" y="238"/>
                  </a:lnTo>
                  <a:lnTo>
                    <a:pt x="200" y="46"/>
                  </a:lnTo>
                  <a:lnTo>
                    <a:pt x="161" y="0"/>
                  </a:lnTo>
                  <a:lnTo>
                    <a:pt x="153" y="3"/>
                  </a:lnTo>
                  <a:lnTo>
                    <a:pt x="135" y="12"/>
                  </a:lnTo>
                  <a:lnTo>
                    <a:pt x="107" y="26"/>
                  </a:lnTo>
                  <a:lnTo>
                    <a:pt x="77" y="46"/>
                  </a:lnTo>
                  <a:lnTo>
                    <a:pt x="46" y="70"/>
                  </a:lnTo>
                  <a:lnTo>
                    <a:pt x="21" y="100"/>
                  </a:lnTo>
                  <a:lnTo>
                    <a:pt x="3" y="133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15" y="3794"/>
              <a:ext cx="755" cy="151"/>
            </a:xfrm>
            <a:custGeom>
              <a:avLst/>
              <a:gdLst/>
              <a:ahLst/>
              <a:cxnLst>
                <a:cxn ang="0">
                  <a:pos x="1499" y="299"/>
                </a:cxn>
                <a:cxn ang="0">
                  <a:pos x="1453" y="295"/>
                </a:cxn>
                <a:cxn ang="0">
                  <a:pos x="1379" y="285"/>
                </a:cxn>
                <a:cxn ang="0">
                  <a:pos x="1287" y="274"/>
                </a:cxn>
                <a:cxn ang="0">
                  <a:pos x="1184" y="263"/>
                </a:cxn>
                <a:cxn ang="0">
                  <a:pos x="1076" y="252"/>
                </a:cxn>
                <a:cxn ang="0">
                  <a:pos x="973" y="243"/>
                </a:cxn>
                <a:cxn ang="0">
                  <a:pos x="883" y="239"/>
                </a:cxn>
                <a:cxn ang="0">
                  <a:pos x="834" y="254"/>
                </a:cxn>
                <a:cxn ang="0">
                  <a:pos x="809" y="277"/>
                </a:cxn>
                <a:cxn ang="0">
                  <a:pos x="783" y="292"/>
                </a:cxn>
                <a:cxn ang="0">
                  <a:pos x="755" y="297"/>
                </a:cxn>
                <a:cxn ang="0">
                  <a:pos x="727" y="294"/>
                </a:cxn>
                <a:cxn ang="0">
                  <a:pos x="701" y="283"/>
                </a:cxn>
                <a:cxn ang="0">
                  <a:pos x="677" y="263"/>
                </a:cxn>
                <a:cxn ang="0">
                  <a:pos x="656" y="236"/>
                </a:cxn>
                <a:cxn ang="0">
                  <a:pos x="0" y="247"/>
                </a:cxn>
                <a:cxn ang="0">
                  <a:pos x="41" y="137"/>
                </a:cxn>
                <a:cxn ang="0">
                  <a:pos x="53" y="71"/>
                </a:cxn>
                <a:cxn ang="0">
                  <a:pos x="47" y="28"/>
                </a:cxn>
                <a:cxn ang="0">
                  <a:pos x="75" y="3"/>
                </a:cxn>
                <a:cxn ang="0">
                  <a:pos x="110" y="3"/>
                </a:cxn>
                <a:cxn ang="0">
                  <a:pos x="154" y="2"/>
                </a:cxn>
                <a:cxn ang="0">
                  <a:pos x="203" y="3"/>
                </a:cxn>
                <a:cxn ang="0">
                  <a:pos x="252" y="3"/>
                </a:cxn>
                <a:cxn ang="0">
                  <a:pos x="301" y="3"/>
                </a:cxn>
                <a:cxn ang="0">
                  <a:pos x="346" y="4"/>
                </a:cxn>
                <a:cxn ang="0">
                  <a:pos x="385" y="5"/>
                </a:cxn>
                <a:cxn ang="0">
                  <a:pos x="416" y="6"/>
                </a:cxn>
                <a:cxn ang="0">
                  <a:pos x="452" y="6"/>
                </a:cxn>
                <a:cxn ang="0">
                  <a:pos x="495" y="6"/>
                </a:cxn>
                <a:cxn ang="0">
                  <a:pos x="541" y="7"/>
                </a:cxn>
                <a:cxn ang="0">
                  <a:pos x="590" y="11"/>
                </a:cxn>
                <a:cxn ang="0">
                  <a:pos x="638" y="18"/>
                </a:cxn>
                <a:cxn ang="0">
                  <a:pos x="684" y="30"/>
                </a:cxn>
                <a:cxn ang="0">
                  <a:pos x="725" y="50"/>
                </a:cxn>
                <a:cxn ang="0">
                  <a:pos x="781" y="46"/>
                </a:cxn>
                <a:cxn ang="0">
                  <a:pos x="848" y="20"/>
                </a:cxn>
                <a:cxn ang="0">
                  <a:pos x="906" y="5"/>
                </a:cxn>
                <a:cxn ang="0">
                  <a:pos x="955" y="0"/>
                </a:cxn>
                <a:cxn ang="0">
                  <a:pos x="998" y="1"/>
                </a:cxn>
                <a:cxn ang="0">
                  <a:pos x="1036" y="7"/>
                </a:cxn>
                <a:cxn ang="0">
                  <a:pos x="1070" y="17"/>
                </a:cxn>
                <a:cxn ang="0">
                  <a:pos x="1100" y="28"/>
                </a:cxn>
                <a:cxn ang="0">
                  <a:pos x="1130" y="38"/>
                </a:cxn>
                <a:cxn ang="0">
                  <a:pos x="1161" y="47"/>
                </a:cxn>
                <a:cxn ang="0">
                  <a:pos x="1195" y="56"/>
                </a:cxn>
                <a:cxn ang="0">
                  <a:pos x="1228" y="65"/>
                </a:cxn>
                <a:cxn ang="0">
                  <a:pos x="1259" y="71"/>
                </a:cxn>
                <a:cxn ang="0">
                  <a:pos x="1289" y="75"/>
                </a:cxn>
                <a:cxn ang="0">
                  <a:pos x="1315" y="79"/>
                </a:cxn>
                <a:cxn ang="0">
                  <a:pos x="1335" y="80"/>
                </a:cxn>
                <a:cxn ang="0">
                  <a:pos x="1359" y="77"/>
                </a:cxn>
                <a:cxn ang="0">
                  <a:pos x="1403" y="65"/>
                </a:cxn>
                <a:cxn ang="0">
                  <a:pos x="1449" y="55"/>
                </a:cxn>
                <a:cxn ang="0">
                  <a:pos x="1485" y="56"/>
                </a:cxn>
                <a:cxn ang="0">
                  <a:pos x="1498" y="113"/>
                </a:cxn>
                <a:cxn ang="0">
                  <a:pos x="1507" y="255"/>
                </a:cxn>
              </a:cxnLst>
              <a:rect l="0" t="0" r="r" b="b"/>
              <a:pathLst>
                <a:path w="1510" h="300">
                  <a:moveTo>
                    <a:pt x="1510" y="300"/>
                  </a:moveTo>
                  <a:lnTo>
                    <a:pt x="1499" y="299"/>
                  </a:lnTo>
                  <a:lnTo>
                    <a:pt x="1480" y="297"/>
                  </a:lnTo>
                  <a:lnTo>
                    <a:pt x="1453" y="295"/>
                  </a:lnTo>
                  <a:lnTo>
                    <a:pt x="1419" y="291"/>
                  </a:lnTo>
                  <a:lnTo>
                    <a:pt x="1379" y="285"/>
                  </a:lnTo>
                  <a:lnTo>
                    <a:pt x="1335" y="280"/>
                  </a:lnTo>
                  <a:lnTo>
                    <a:pt x="1287" y="274"/>
                  </a:lnTo>
                  <a:lnTo>
                    <a:pt x="1236" y="269"/>
                  </a:lnTo>
                  <a:lnTo>
                    <a:pt x="1184" y="263"/>
                  </a:lnTo>
                  <a:lnTo>
                    <a:pt x="1130" y="257"/>
                  </a:lnTo>
                  <a:lnTo>
                    <a:pt x="1076" y="252"/>
                  </a:lnTo>
                  <a:lnTo>
                    <a:pt x="1023" y="247"/>
                  </a:lnTo>
                  <a:lnTo>
                    <a:pt x="973" y="243"/>
                  </a:lnTo>
                  <a:lnTo>
                    <a:pt x="926" y="241"/>
                  </a:lnTo>
                  <a:lnTo>
                    <a:pt x="883" y="239"/>
                  </a:lnTo>
                  <a:lnTo>
                    <a:pt x="845" y="239"/>
                  </a:lnTo>
                  <a:lnTo>
                    <a:pt x="834" y="254"/>
                  </a:lnTo>
                  <a:lnTo>
                    <a:pt x="823" y="266"/>
                  </a:lnTo>
                  <a:lnTo>
                    <a:pt x="809" y="277"/>
                  </a:lnTo>
                  <a:lnTo>
                    <a:pt x="796" y="285"/>
                  </a:lnTo>
                  <a:lnTo>
                    <a:pt x="783" y="292"/>
                  </a:lnTo>
                  <a:lnTo>
                    <a:pt x="769" y="295"/>
                  </a:lnTo>
                  <a:lnTo>
                    <a:pt x="755" y="297"/>
                  </a:lnTo>
                  <a:lnTo>
                    <a:pt x="741" y="297"/>
                  </a:lnTo>
                  <a:lnTo>
                    <a:pt x="727" y="294"/>
                  </a:lnTo>
                  <a:lnTo>
                    <a:pt x="714" y="289"/>
                  </a:lnTo>
                  <a:lnTo>
                    <a:pt x="701" y="283"/>
                  </a:lnTo>
                  <a:lnTo>
                    <a:pt x="688" y="274"/>
                  </a:lnTo>
                  <a:lnTo>
                    <a:pt x="677" y="263"/>
                  </a:lnTo>
                  <a:lnTo>
                    <a:pt x="666" y="250"/>
                  </a:lnTo>
                  <a:lnTo>
                    <a:pt x="656" y="236"/>
                  </a:lnTo>
                  <a:lnTo>
                    <a:pt x="648" y="218"/>
                  </a:lnTo>
                  <a:lnTo>
                    <a:pt x="0" y="247"/>
                  </a:lnTo>
                  <a:lnTo>
                    <a:pt x="64" y="157"/>
                  </a:lnTo>
                  <a:lnTo>
                    <a:pt x="41" y="137"/>
                  </a:lnTo>
                  <a:lnTo>
                    <a:pt x="56" y="102"/>
                  </a:lnTo>
                  <a:lnTo>
                    <a:pt x="53" y="71"/>
                  </a:lnTo>
                  <a:lnTo>
                    <a:pt x="59" y="36"/>
                  </a:lnTo>
                  <a:lnTo>
                    <a:pt x="47" y="28"/>
                  </a:lnTo>
                  <a:lnTo>
                    <a:pt x="61" y="3"/>
                  </a:lnTo>
                  <a:lnTo>
                    <a:pt x="75" y="3"/>
                  </a:lnTo>
                  <a:lnTo>
                    <a:pt x="92" y="3"/>
                  </a:lnTo>
                  <a:lnTo>
                    <a:pt x="110" y="3"/>
                  </a:lnTo>
                  <a:lnTo>
                    <a:pt x="131" y="2"/>
                  </a:lnTo>
                  <a:lnTo>
                    <a:pt x="154" y="2"/>
                  </a:lnTo>
                  <a:lnTo>
                    <a:pt x="177" y="2"/>
                  </a:lnTo>
                  <a:lnTo>
                    <a:pt x="203" y="3"/>
                  </a:lnTo>
                  <a:lnTo>
                    <a:pt x="228" y="3"/>
                  </a:lnTo>
                  <a:lnTo>
                    <a:pt x="252" y="3"/>
                  </a:lnTo>
                  <a:lnTo>
                    <a:pt x="277" y="3"/>
                  </a:lnTo>
                  <a:lnTo>
                    <a:pt x="301" y="3"/>
                  </a:lnTo>
                  <a:lnTo>
                    <a:pt x="324" y="4"/>
                  </a:lnTo>
                  <a:lnTo>
                    <a:pt x="346" y="4"/>
                  </a:lnTo>
                  <a:lnTo>
                    <a:pt x="367" y="5"/>
                  </a:lnTo>
                  <a:lnTo>
                    <a:pt x="385" y="5"/>
                  </a:lnTo>
                  <a:lnTo>
                    <a:pt x="400" y="6"/>
                  </a:lnTo>
                  <a:lnTo>
                    <a:pt x="416" y="6"/>
                  </a:lnTo>
                  <a:lnTo>
                    <a:pt x="433" y="7"/>
                  </a:lnTo>
                  <a:lnTo>
                    <a:pt x="452" y="6"/>
                  </a:lnTo>
                  <a:lnTo>
                    <a:pt x="473" y="6"/>
                  </a:lnTo>
                  <a:lnTo>
                    <a:pt x="495" y="6"/>
                  </a:lnTo>
                  <a:lnTo>
                    <a:pt x="518" y="6"/>
                  </a:lnTo>
                  <a:lnTo>
                    <a:pt x="541" y="7"/>
                  </a:lnTo>
                  <a:lnTo>
                    <a:pt x="566" y="9"/>
                  </a:lnTo>
                  <a:lnTo>
                    <a:pt x="590" y="11"/>
                  </a:lnTo>
                  <a:lnTo>
                    <a:pt x="614" y="14"/>
                  </a:lnTo>
                  <a:lnTo>
                    <a:pt x="638" y="18"/>
                  </a:lnTo>
                  <a:lnTo>
                    <a:pt x="661" y="24"/>
                  </a:lnTo>
                  <a:lnTo>
                    <a:pt x="684" y="30"/>
                  </a:lnTo>
                  <a:lnTo>
                    <a:pt x="705" y="39"/>
                  </a:lnTo>
                  <a:lnTo>
                    <a:pt x="725" y="50"/>
                  </a:lnTo>
                  <a:lnTo>
                    <a:pt x="744" y="63"/>
                  </a:lnTo>
                  <a:lnTo>
                    <a:pt x="781" y="46"/>
                  </a:lnTo>
                  <a:lnTo>
                    <a:pt x="816" y="32"/>
                  </a:lnTo>
                  <a:lnTo>
                    <a:pt x="848" y="20"/>
                  </a:lnTo>
                  <a:lnTo>
                    <a:pt x="879" y="11"/>
                  </a:lnTo>
                  <a:lnTo>
                    <a:pt x="906" y="5"/>
                  </a:lnTo>
                  <a:lnTo>
                    <a:pt x="931" y="1"/>
                  </a:lnTo>
                  <a:lnTo>
                    <a:pt x="955" y="0"/>
                  </a:lnTo>
                  <a:lnTo>
                    <a:pt x="977" y="0"/>
                  </a:lnTo>
                  <a:lnTo>
                    <a:pt x="998" y="1"/>
                  </a:lnTo>
                  <a:lnTo>
                    <a:pt x="1018" y="4"/>
                  </a:lnTo>
                  <a:lnTo>
                    <a:pt x="1036" y="7"/>
                  </a:lnTo>
                  <a:lnTo>
                    <a:pt x="1053" y="13"/>
                  </a:lnTo>
                  <a:lnTo>
                    <a:pt x="1070" y="17"/>
                  </a:lnTo>
                  <a:lnTo>
                    <a:pt x="1085" y="23"/>
                  </a:lnTo>
                  <a:lnTo>
                    <a:pt x="1100" y="28"/>
                  </a:lnTo>
                  <a:lnTo>
                    <a:pt x="1115" y="34"/>
                  </a:lnTo>
                  <a:lnTo>
                    <a:pt x="1130" y="38"/>
                  </a:lnTo>
                  <a:lnTo>
                    <a:pt x="1145" y="43"/>
                  </a:lnTo>
                  <a:lnTo>
                    <a:pt x="1161" y="47"/>
                  </a:lnTo>
                  <a:lnTo>
                    <a:pt x="1177" y="51"/>
                  </a:lnTo>
                  <a:lnTo>
                    <a:pt x="1195" y="56"/>
                  </a:lnTo>
                  <a:lnTo>
                    <a:pt x="1211" y="60"/>
                  </a:lnTo>
                  <a:lnTo>
                    <a:pt x="1228" y="65"/>
                  </a:lnTo>
                  <a:lnTo>
                    <a:pt x="1244" y="68"/>
                  </a:lnTo>
                  <a:lnTo>
                    <a:pt x="1259" y="71"/>
                  </a:lnTo>
                  <a:lnTo>
                    <a:pt x="1275" y="73"/>
                  </a:lnTo>
                  <a:lnTo>
                    <a:pt x="1289" y="75"/>
                  </a:lnTo>
                  <a:lnTo>
                    <a:pt x="1302" y="78"/>
                  </a:lnTo>
                  <a:lnTo>
                    <a:pt x="1315" y="79"/>
                  </a:lnTo>
                  <a:lnTo>
                    <a:pt x="1325" y="80"/>
                  </a:lnTo>
                  <a:lnTo>
                    <a:pt x="1335" y="80"/>
                  </a:lnTo>
                  <a:lnTo>
                    <a:pt x="1343" y="80"/>
                  </a:lnTo>
                  <a:lnTo>
                    <a:pt x="1359" y="77"/>
                  </a:lnTo>
                  <a:lnTo>
                    <a:pt x="1380" y="71"/>
                  </a:lnTo>
                  <a:lnTo>
                    <a:pt x="1403" y="65"/>
                  </a:lnTo>
                  <a:lnTo>
                    <a:pt x="1427" y="58"/>
                  </a:lnTo>
                  <a:lnTo>
                    <a:pt x="1449" y="55"/>
                  </a:lnTo>
                  <a:lnTo>
                    <a:pt x="1470" y="52"/>
                  </a:lnTo>
                  <a:lnTo>
                    <a:pt x="1485" y="56"/>
                  </a:lnTo>
                  <a:lnTo>
                    <a:pt x="1495" y="63"/>
                  </a:lnTo>
                  <a:lnTo>
                    <a:pt x="1498" y="113"/>
                  </a:lnTo>
                  <a:lnTo>
                    <a:pt x="1503" y="185"/>
                  </a:lnTo>
                  <a:lnTo>
                    <a:pt x="1507" y="255"/>
                  </a:lnTo>
                  <a:lnTo>
                    <a:pt x="1510" y="300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4" y="3238"/>
              <a:ext cx="949" cy="721"/>
            </a:xfrm>
            <a:custGeom>
              <a:avLst/>
              <a:gdLst/>
              <a:ahLst/>
              <a:cxnLst>
                <a:cxn ang="0">
                  <a:pos x="1767" y="520"/>
                </a:cxn>
                <a:cxn ang="0">
                  <a:pos x="1689" y="494"/>
                </a:cxn>
                <a:cxn ang="0">
                  <a:pos x="1654" y="305"/>
                </a:cxn>
                <a:cxn ang="0">
                  <a:pos x="1614" y="201"/>
                </a:cxn>
                <a:cxn ang="0">
                  <a:pos x="1546" y="103"/>
                </a:cxn>
                <a:cxn ang="0">
                  <a:pos x="1453" y="32"/>
                </a:cxn>
                <a:cxn ang="0">
                  <a:pos x="1155" y="38"/>
                </a:cxn>
                <a:cxn ang="0">
                  <a:pos x="922" y="144"/>
                </a:cxn>
                <a:cxn ang="0">
                  <a:pos x="835" y="43"/>
                </a:cxn>
                <a:cxn ang="0">
                  <a:pos x="683" y="0"/>
                </a:cxn>
                <a:cxn ang="0">
                  <a:pos x="497" y="31"/>
                </a:cxn>
                <a:cxn ang="0">
                  <a:pos x="347" y="156"/>
                </a:cxn>
                <a:cxn ang="0">
                  <a:pos x="329" y="322"/>
                </a:cxn>
                <a:cxn ang="0">
                  <a:pos x="236" y="439"/>
                </a:cxn>
                <a:cxn ang="0">
                  <a:pos x="114" y="502"/>
                </a:cxn>
                <a:cxn ang="0">
                  <a:pos x="14" y="624"/>
                </a:cxn>
                <a:cxn ang="0">
                  <a:pos x="142" y="822"/>
                </a:cxn>
                <a:cxn ang="0">
                  <a:pos x="196" y="705"/>
                </a:cxn>
                <a:cxn ang="0">
                  <a:pos x="298" y="667"/>
                </a:cxn>
                <a:cxn ang="0">
                  <a:pos x="219" y="741"/>
                </a:cxn>
                <a:cxn ang="0">
                  <a:pos x="178" y="948"/>
                </a:cxn>
                <a:cxn ang="0">
                  <a:pos x="62" y="1105"/>
                </a:cxn>
                <a:cxn ang="0">
                  <a:pos x="54" y="1197"/>
                </a:cxn>
                <a:cxn ang="0">
                  <a:pos x="62" y="1249"/>
                </a:cxn>
                <a:cxn ang="0">
                  <a:pos x="365" y="1266"/>
                </a:cxn>
                <a:cxn ang="0">
                  <a:pos x="541" y="1248"/>
                </a:cxn>
                <a:cxn ang="0">
                  <a:pos x="258" y="1260"/>
                </a:cxn>
                <a:cxn ang="0">
                  <a:pos x="94" y="1214"/>
                </a:cxn>
                <a:cxn ang="0">
                  <a:pos x="396" y="1219"/>
                </a:cxn>
                <a:cxn ang="0">
                  <a:pos x="576" y="1208"/>
                </a:cxn>
                <a:cxn ang="0">
                  <a:pos x="275" y="1212"/>
                </a:cxn>
                <a:cxn ang="0">
                  <a:pos x="157" y="1175"/>
                </a:cxn>
                <a:cxn ang="0">
                  <a:pos x="446" y="1180"/>
                </a:cxn>
                <a:cxn ang="0">
                  <a:pos x="644" y="1194"/>
                </a:cxn>
                <a:cxn ang="0">
                  <a:pos x="492" y="1159"/>
                </a:cxn>
                <a:cxn ang="0">
                  <a:pos x="155" y="1166"/>
                </a:cxn>
                <a:cxn ang="0">
                  <a:pos x="212" y="1137"/>
                </a:cxn>
                <a:cxn ang="0">
                  <a:pos x="531" y="1132"/>
                </a:cxn>
                <a:cxn ang="0">
                  <a:pos x="755" y="1192"/>
                </a:cxn>
                <a:cxn ang="0">
                  <a:pos x="1010" y="1134"/>
                </a:cxn>
                <a:cxn ang="0">
                  <a:pos x="1343" y="1200"/>
                </a:cxn>
                <a:cxn ang="0">
                  <a:pos x="1505" y="1180"/>
                </a:cxn>
                <a:cxn ang="0">
                  <a:pos x="1317" y="1378"/>
                </a:cxn>
                <a:cxn ang="0">
                  <a:pos x="950" y="1330"/>
                </a:cxn>
                <a:cxn ang="0">
                  <a:pos x="799" y="1395"/>
                </a:cxn>
                <a:cxn ang="0">
                  <a:pos x="697" y="1347"/>
                </a:cxn>
                <a:cxn ang="0">
                  <a:pos x="486" y="1313"/>
                </a:cxn>
                <a:cxn ang="0">
                  <a:pos x="157" y="1341"/>
                </a:cxn>
                <a:cxn ang="0">
                  <a:pos x="118" y="1311"/>
                </a:cxn>
                <a:cxn ang="0">
                  <a:pos x="65" y="1290"/>
                </a:cxn>
                <a:cxn ang="0">
                  <a:pos x="3" y="1376"/>
                </a:cxn>
                <a:cxn ang="0">
                  <a:pos x="178" y="1391"/>
                </a:cxn>
                <a:cxn ang="0">
                  <a:pos x="601" y="1354"/>
                </a:cxn>
                <a:cxn ang="0">
                  <a:pos x="720" y="1403"/>
                </a:cxn>
                <a:cxn ang="0">
                  <a:pos x="871" y="1373"/>
                </a:cxn>
                <a:cxn ang="0">
                  <a:pos x="1221" y="1400"/>
                </a:cxn>
                <a:cxn ang="0">
                  <a:pos x="1605" y="1400"/>
                </a:cxn>
                <a:cxn ang="0">
                  <a:pos x="1819" y="776"/>
                </a:cxn>
              </a:cxnLst>
              <a:rect l="0" t="0" r="r" b="b"/>
              <a:pathLst>
                <a:path w="1896" h="1441">
                  <a:moveTo>
                    <a:pt x="1812" y="754"/>
                  </a:moveTo>
                  <a:lnTo>
                    <a:pt x="1803" y="691"/>
                  </a:lnTo>
                  <a:lnTo>
                    <a:pt x="1801" y="622"/>
                  </a:lnTo>
                  <a:lnTo>
                    <a:pt x="1803" y="556"/>
                  </a:lnTo>
                  <a:lnTo>
                    <a:pt x="1808" y="503"/>
                  </a:lnTo>
                  <a:lnTo>
                    <a:pt x="1799" y="507"/>
                  </a:lnTo>
                  <a:lnTo>
                    <a:pt x="1788" y="511"/>
                  </a:lnTo>
                  <a:lnTo>
                    <a:pt x="1778" y="516"/>
                  </a:lnTo>
                  <a:lnTo>
                    <a:pt x="1767" y="520"/>
                  </a:lnTo>
                  <a:lnTo>
                    <a:pt x="1754" y="525"/>
                  </a:lnTo>
                  <a:lnTo>
                    <a:pt x="1742" y="527"/>
                  </a:lnTo>
                  <a:lnTo>
                    <a:pt x="1730" y="528"/>
                  </a:lnTo>
                  <a:lnTo>
                    <a:pt x="1719" y="528"/>
                  </a:lnTo>
                  <a:lnTo>
                    <a:pt x="1709" y="523"/>
                  </a:lnTo>
                  <a:lnTo>
                    <a:pt x="1702" y="518"/>
                  </a:lnTo>
                  <a:lnTo>
                    <a:pt x="1696" y="510"/>
                  </a:lnTo>
                  <a:lnTo>
                    <a:pt x="1692" y="503"/>
                  </a:lnTo>
                  <a:lnTo>
                    <a:pt x="1689" y="494"/>
                  </a:lnTo>
                  <a:lnTo>
                    <a:pt x="1686" y="485"/>
                  </a:lnTo>
                  <a:lnTo>
                    <a:pt x="1685" y="477"/>
                  </a:lnTo>
                  <a:lnTo>
                    <a:pt x="1685" y="471"/>
                  </a:lnTo>
                  <a:lnTo>
                    <a:pt x="1683" y="460"/>
                  </a:lnTo>
                  <a:lnTo>
                    <a:pt x="1679" y="431"/>
                  </a:lnTo>
                  <a:lnTo>
                    <a:pt x="1671" y="392"/>
                  </a:lnTo>
                  <a:lnTo>
                    <a:pt x="1663" y="348"/>
                  </a:lnTo>
                  <a:lnTo>
                    <a:pt x="1659" y="326"/>
                  </a:lnTo>
                  <a:lnTo>
                    <a:pt x="1654" y="305"/>
                  </a:lnTo>
                  <a:lnTo>
                    <a:pt x="1647" y="286"/>
                  </a:lnTo>
                  <a:lnTo>
                    <a:pt x="1641" y="269"/>
                  </a:lnTo>
                  <a:lnTo>
                    <a:pt x="1636" y="256"/>
                  </a:lnTo>
                  <a:lnTo>
                    <a:pt x="1633" y="245"/>
                  </a:lnTo>
                  <a:lnTo>
                    <a:pt x="1629" y="238"/>
                  </a:lnTo>
                  <a:lnTo>
                    <a:pt x="1628" y="236"/>
                  </a:lnTo>
                  <a:lnTo>
                    <a:pt x="1626" y="230"/>
                  </a:lnTo>
                  <a:lnTo>
                    <a:pt x="1622" y="216"/>
                  </a:lnTo>
                  <a:lnTo>
                    <a:pt x="1614" y="201"/>
                  </a:lnTo>
                  <a:lnTo>
                    <a:pt x="1604" y="190"/>
                  </a:lnTo>
                  <a:lnTo>
                    <a:pt x="1598" y="176"/>
                  </a:lnTo>
                  <a:lnTo>
                    <a:pt x="1591" y="162"/>
                  </a:lnTo>
                  <a:lnTo>
                    <a:pt x="1585" y="151"/>
                  </a:lnTo>
                  <a:lnTo>
                    <a:pt x="1579" y="142"/>
                  </a:lnTo>
                  <a:lnTo>
                    <a:pt x="1572" y="132"/>
                  </a:lnTo>
                  <a:lnTo>
                    <a:pt x="1566" y="122"/>
                  </a:lnTo>
                  <a:lnTo>
                    <a:pt x="1557" y="113"/>
                  </a:lnTo>
                  <a:lnTo>
                    <a:pt x="1546" y="103"/>
                  </a:lnTo>
                  <a:lnTo>
                    <a:pt x="1535" y="89"/>
                  </a:lnTo>
                  <a:lnTo>
                    <a:pt x="1524" y="79"/>
                  </a:lnTo>
                  <a:lnTo>
                    <a:pt x="1514" y="72"/>
                  </a:lnTo>
                  <a:lnTo>
                    <a:pt x="1506" y="67"/>
                  </a:lnTo>
                  <a:lnTo>
                    <a:pt x="1498" y="63"/>
                  </a:lnTo>
                  <a:lnTo>
                    <a:pt x="1492" y="59"/>
                  </a:lnTo>
                  <a:lnTo>
                    <a:pt x="1487" y="54"/>
                  </a:lnTo>
                  <a:lnTo>
                    <a:pt x="1482" y="47"/>
                  </a:lnTo>
                  <a:lnTo>
                    <a:pt x="1453" y="32"/>
                  </a:lnTo>
                  <a:lnTo>
                    <a:pt x="1421" y="21"/>
                  </a:lnTo>
                  <a:lnTo>
                    <a:pt x="1389" y="12"/>
                  </a:lnTo>
                  <a:lnTo>
                    <a:pt x="1356" y="8"/>
                  </a:lnTo>
                  <a:lnTo>
                    <a:pt x="1323" y="7"/>
                  </a:lnTo>
                  <a:lnTo>
                    <a:pt x="1289" y="8"/>
                  </a:lnTo>
                  <a:lnTo>
                    <a:pt x="1256" y="12"/>
                  </a:lnTo>
                  <a:lnTo>
                    <a:pt x="1222" y="19"/>
                  </a:lnTo>
                  <a:lnTo>
                    <a:pt x="1188" y="27"/>
                  </a:lnTo>
                  <a:lnTo>
                    <a:pt x="1155" y="38"/>
                  </a:lnTo>
                  <a:lnTo>
                    <a:pt x="1121" y="52"/>
                  </a:lnTo>
                  <a:lnTo>
                    <a:pt x="1089" y="65"/>
                  </a:lnTo>
                  <a:lnTo>
                    <a:pt x="1058" y="81"/>
                  </a:lnTo>
                  <a:lnTo>
                    <a:pt x="1027" y="98"/>
                  </a:lnTo>
                  <a:lnTo>
                    <a:pt x="996" y="115"/>
                  </a:lnTo>
                  <a:lnTo>
                    <a:pt x="968" y="133"/>
                  </a:lnTo>
                  <a:lnTo>
                    <a:pt x="951" y="144"/>
                  </a:lnTo>
                  <a:lnTo>
                    <a:pt x="936" y="147"/>
                  </a:lnTo>
                  <a:lnTo>
                    <a:pt x="922" y="144"/>
                  </a:lnTo>
                  <a:lnTo>
                    <a:pt x="909" y="137"/>
                  </a:lnTo>
                  <a:lnTo>
                    <a:pt x="899" y="127"/>
                  </a:lnTo>
                  <a:lnTo>
                    <a:pt x="890" y="115"/>
                  </a:lnTo>
                  <a:lnTo>
                    <a:pt x="882" y="103"/>
                  </a:lnTo>
                  <a:lnTo>
                    <a:pt x="875" y="92"/>
                  </a:lnTo>
                  <a:lnTo>
                    <a:pt x="868" y="78"/>
                  </a:lnTo>
                  <a:lnTo>
                    <a:pt x="858" y="65"/>
                  </a:lnTo>
                  <a:lnTo>
                    <a:pt x="847" y="53"/>
                  </a:lnTo>
                  <a:lnTo>
                    <a:pt x="835" y="43"/>
                  </a:lnTo>
                  <a:lnTo>
                    <a:pt x="821" y="34"/>
                  </a:lnTo>
                  <a:lnTo>
                    <a:pt x="806" y="25"/>
                  </a:lnTo>
                  <a:lnTo>
                    <a:pt x="790" y="19"/>
                  </a:lnTo>
                  <a:lnTo>
                    <a:pt x="773" y="13"/>
                  </a:lnTo>
                  <a:lnTo>
                    <a:pt x="756" y="9"/>
                  </a:lnTo>
                  <a:lnTo>
                    <a:pt x="738" y="5"/>
                  </a:lnTo>
                  <a:lnTo>
                    <a:pt x="720" y="3"/>
                  </a:lnTo>
                  <a:lnTo>
                    <a:pt x="701" y="1"/>
                  </a:lnTo>
                  <a:lnTo>
                    <a:pt x="683" y="0"/>
                  </a:lnTo>
                  <a:lnTo>
                    <a:pt x="665" y="0"/>
                  </a:lnTo>
                  <a:lnTo>
                    <a:pt x="647" y="0"/>
                  </a:lnTo>
                  <a:lnTo>
                    <a:pt x="630" y="1"/>
                  </a:lnTo>
                  <a:lnTo>
                    <a:pt x="606" y="1"/>
                  </a:lnTo>
                  <a:lnTo>
                    <a:pt x="582" y="3"/>
                  </a:lnTo>
                  <a:lnTo>
                    <a:pt x="561" y="8"/>
                  </a:lnTo>
                  <a:lnTo>
                    <a:pt x="539" y="13"/>
                  </a:lnTo>
                  <a:lnTo>
                    <a:pt x="517" y="21"/>
                  </a:lnTo>
                  <a:lnTo>
                    <a:pt x="497" y="31"/>
                  </a:lnTo>
                  <a:lnTo>
                    <a:pt x="477" y="41"/>
                  </a:lnTo>
                  <a:lnTo>
                    <a:pt x="457" y="53"/>
                  </a:lnTo>
                  <a:lnTo>
                    <a:pt x="440" y="66"/>
                  </a:lnTo>
                  <a:lnTo>
                    <a:pt x="422" y="79"/>
                  </a:lnTo>
                  <a:lnTo>
                    <a:pt x="406" y="93"/>
                  </a:lnTo>
                  <a:lnTo>
                    <a:pt x="389" y="109"/>
                  </a:lnTo>
                  <a:lnTo>
                    <a:pt x="374" y="124"/>
                  </a:lnTo>
                  <a:lnTo>
                    <a:pt x="360" y="140"/>
                  </a:lnTo>
                  <a:lnTo>
                    <a:pt x="347" y="156"/>
                  </a:lnTo>
                  <a:lnTo>
                    <a:pt x="334" y="172"/>
                  </a:lnTo>
                  <a:lnTo>
                    <a:pt x="325" y="194"/>
                  </a:lnTo>
                  <a:lnTo>
                    <a:pt x="318" y="214"/>
                  </a:lnTo>
                  <a:lnTo>
                    <a:pt x="313" y="233"/>
                  </a:lnTo>
                  <a:lnTo>
                    <a:pt x="310" y="250"/>
                  </a:lnTo>
                  <a:lnTo>
                    <a:pt x="310" y="268"/>
                  </a:lnTo>
                  <a:lnTo>
                    <a:pt x="314" y="285"/>
                  </a:lnTo>
                  <a:lnTo>
                    <a:pt x="320" y="303"/>
                  </a:lnTo>
                  <a:lnTo>
                    <a:pt x="329" y="322"/>
                  </a:lnTo>
                  <a:lnTo>
                    <a:pt x="324" y="340"/>
                  </a:lnTo>
                  <a:lnTo>
                    <a:pt x="325" y="371"/>
                  </a:lnTo>
                  <a:lnTo>
                    <a:pt x="325" y="406"/>
                  </a:lnTo>
                  <a:lnTo>
                    <a:pt x="316" y="436"/>
                  </a:lnTo>
                  <a:lnTo>
                    <a:pt x="299" y="434"/>
                  </a:lnTo>
                  <a:lnTo>
                    <a:pt x="283" y="434"/>
                  </a:lnTo>
                  <a:lnTo>
                    <a:pt x="266" y="435"/>
                  </a:lnTo>
                  <a:lnTo>
                    <a:pt x="251" y="436"/>
                  </a:lnTo>
                  <a:lnTo>
                    <a:pt x="236" y="439"/>
                  </a:lnTo>
                  <a:lnTo>
                    <a:pt x="221" y="443"/>
                  </a:lnTo>
                  <a:lnTo>
                    <a:pt x="207" y="449"/>
                  </a:lnTo>
                  <a:lnTo>
                    <a:pt x="193" y="454"/>
                  </a:lnTo>
                  <a:lnTo>
                    <a:pt x="180" y="461"/>
                  </a:lnTo>
                  <a:lnTo>
                    <a:pt x="167" y="469"/>
                  </a:lnTo>
                  <a:lnTo>
                    <a:pt x="153" y="476"/>
                  </a:lnTo>
                  <a:lnTo>
                    <a:pt x="140" y="485"/>
                  </a:lnTo>
                  <a:lnTo>
                    <a:pt x="127" y="493"/>
                  </a:lnTo>
                  <a:lnTo>
                    <a:pt x="114" y="502"/>
                  </a:lnTo>
                  <a:lnTo>
                    <a:pt x="102" y="510"/>
                  </a:lnTo>
                  <a:lnTo>
                    <a:pt x="89" y="519"/>
                  </a:lnTo>
                  <a:lnTo>
                    <a:pt x="73" y="532"/>
                  </a:lnTo>
                  <a:lnTo>
                    <a:pt x="59" y="545"/>
                  </a:lnTo>
                  <a:lnTo>
                    <a:pt x="46" y="560"/>
                  </a:lnTo>
                  <a:lnTo>
                    <a:pt x="35" y="574"/>
                  </a:lnTo>
                  <a:lnTo>
                    <a:pt x="26" y="589"/>
                  </a:lnTo>
                  <a:lnTo>
                    <a:pt x="20" y="607"/>
                  </a:lnTo>
                  <a:lnTo>
                    <a:pt x="14" y="624"/>
                  </a:lnTo>
                  <a:lnTo>
                    <a:pt x="11" y="645"/>
                  </a:lnTo>
                  <a:lnTo>
                    <a:pt x="13" y="660"/>
                  </a:lnTo>
                  <a:lnTo>
                    <a:pt x="22" y="679"/>
                  </a:lnTo>
                  <a:lnTo>
                    <a:pt x="35" y="703"/>
                  </a:lnTo>
                  <a:lnTo>
                    <a:pt x="52" y="729"/>
                  </a:lnTo>
                  <a:lnTo>
                    <a:pt x="73" y="755"/>
                  </a:lnTo>
                  <a:lnTo>
                    <a:pt x="96" y="781"/>
                  </a:lnTo>
                  <a:lnTo>
                    <a:pt x="119" y="803"/>
                  </a:lnTo>
                  <a:lnTo>
                    <a:pt x="142" y="822"/>
                  </a:lnTo>
                  <a:lnTo>
                    <a:pt x="144" y="814"/>
                  </a:lnTo>
                  <a:lnTo>
                    <a:pt x="144" y="801"/>
                  </a:lnTo>
                  <a:lnTo>
                    <a:pt x="144" y="789"/>
                  </a:lnTo>
                  <a:lnTo>
                    <a:pt x="146" y="783"/>
                  </a:lnTo>
                  <a:lnTo>
                    <a:pt x="149" y="765"/>
                  </a:lnTo>
                  <a:lnTo>
                    <a:pt x="157" y="747"/>
                  </a:lnTo>
                  <a:lnTo>
                    <a:pt x="168" y="732"/>
                  </a:lnTo>
                  <a:lnTo>
                    <a:pt x="181" y="718"/>
                  </a:lnTo>
                  <a:lnTo>
                    <a:pt x="196" y="705"/>
                  </a:lnTo>
                  <a:lnTo>
                    <a:pt x="214" y="693"/>
                  </a:lnTo>
                  <a:lnTo>
                    <a:pt x="231" y="683"/>
                  </a:lnTo>
                  <a:lnTo>
                    <a:pt x="249" y="674"/>
                  </a:lnTo>
                  <a:lnTo>
                    <a:pt x="255" y="668"/>
                  </a:lnTo>
                  <a:lnTo>
                    <a:pt x="263" y="664"/>
                  </a:lnTo>
                  <a:lnTo>
                    <a:pt x="272" y="663"/>
                  </a:lnTo>
                  <a:lnTo>
                    <a:pt x="281" y="663"/>
                  </a:lnTo>
                  <a:lnTo>
                    <a:pt x="291" y="664"/>
                  </a:lnTo>
                  <a:lnTo>
                    <a:pt x="298" y="667"/>
                  </a:lnTo>
                  <a:lnTo>
                    <a:pt x="305" y="673"/>
                  </a:lnTo>
                  <a:lnTo>
                    <a:pt x="309" y="679"/>
                  </a:lnTo>
                  <a:lnTo>
                    <a:pt x="303" y="682"/>
                  </a:lnTo>
                  <a:lnTo>
                    <a:pt x="298" y="685"/>
                  </a:lnTo>
                  <a:lnTo>
                    <a:pt x="293" y="688"/>
                  </a:lnTo>
                  <a:lnTo>
                    <a:pt x="286" y="691"/>
                  </a:lnTo>
                  <a:lnTo>
                    <a:pt x="261" y="705"/>
                  </a:lnTo>
                  <a:lnTo>
                    <a:pt x="239" y="722"/>
                  </a:lnTo>
                  <a:lnTo>
                    <a:pt x="219" y="741"/>
                  </a:lnTo>
                  <a:lnTo>
                    <a:pt x="204" y="764"/>
                  </a:lnTo>
                  <a:lnTo>
                    <a:pt x="191" y="788"/>
                  </a:lnTo>
                  <a:lnTo>
                    <a:pt x="182" y="814"/>
                  </a:lnTo>
                  <a:lnTo>
                    <a:pt x="178" y="844"/>
                  </a:lnTo>
                  <a:lnTo>
                    <a:pt x="178" y="874"/>
                  </a:lnTo>
                  <a:lnTo>
                    <a:pt x="171" y="900"/>
                  </a:lnTo>
                  <a:lnTo>
                    <a:pt x="170" y="921"/>
                  </a:lnTo>
                  <a:lnTo>
                    <a:pt x="173" y="937"/>
                  </a:lnTo>
                  <a:lnTo>
                    <a:pt x="178" y="948"/>
                  </a:lnTo>
                  <a:lnTo>
                    <a:pt x="160" y="968"/>
                  </a:lnTo>
                  <a:lnTo>
                    <a:pt x="142" y="988"/>
                  </a:lnTo>
                  <a:lnTo>
                    <a:pt x="125" y="1006"/>
                  </a:lnTo>
                  <a:lnTo>
                    <a:pt x="106" y="1024"/>
                  </a:lnTo>
                  <a:lnTo>
                    <a:pt x="88" y="1042"/>
                  </a:lnTo>
                  <a:lnTo>
                    <a:pt x="67" y="1057"/>
                  </a:lnTo>
                  <a:lnTo>
                    <a:pt x="46" y="1072"/>
                  </a:lnTo>
                  <a:lnTo>
                    <a:pt x="23" y="1085"/>
                  </a:lnTo>
                  <a:lnTo>
                    <a:pt x="62" y="1105"/>
                  </a:lnTo>
                  <a:lnTo>
                    <a:pt x="70" y="1114"/>
                  </a:lnTo>
                  <a:lnTo>
                    <a:pt x="68" y="1122"/>
                  </a:lnTo>
                  <a:lnTo>
                    <a:pt x="60" y="1129"/>
                  </a:lnTo>
                  <a:lnTo>
                    <a:pt x="54" y="1137"/>
                  </a:lnTo>
                  <a:lnTo>
                    <a:pt x="74" y="1160"/>
                  </a:lnTo>
                  <a:lnTo>
                    <a:pt x="67" y="1168"/>
                  </a:lnTo>
                  <a:lnTo>
                    <a:pt x="58" y="1177"/>
                  </a:lnTo>
                  <a:lnTo>
                    <a:pt x="52" y="1185"/>
                  </a:lnTo>
                  <a:lnTo>
                    <a:pt x="54" y="1197"/>
                  </a:lnTo>
                  <a:lnTo>
                    <a:pt x="61" y="1201"/>
                  </a:lnTo>
                  <a:lnTo>
                    <a:pt x="70" y="1204"/>
                  </a:lnTo>
                  <a:lnTo>
                    <a:pt x="77" y="1207"/>
                  </a:lnTo>
                  <a:lnTo>
                    <a:pt x="77" y="1214"/>
                  </a:lnTo>
                  <a:lnTo>
                    <a:pt x="57" y="1240"/>
                  </a:lnTo>
                  <a:lnTo>
                    <a:pt x="59" y="1242"/>
                  </a:lnTo>
                  <a:lnTo>
                    <a:pt x="62" y="1243"/>
                  </a:lnTo>
                  <a:lnTo>
                    <a:pt x="63" y="1246"/>
                  </a:lnTo>
                  <a:lnTo>
                    <a:pt x="62" y="1249"/>
                  </a:lnTo>
                  <a:lnTo>
                    <a:pt x="95" y="1259"/>
                  </a:lnTo>
                  <a:lnTo>
                    <a:pt x="129" y="1265"/>
                  </a:lnTo>
                  <a:lnTo>
                    <a:pt x="162" y="1270"/>
                  </a:lnTo>
                  <a:lnTo>
                    <a:pt x="196" y="1272"/>
                  </a:lnTo>
                  <a:lnTo>
                    <a:pt x="230" y="1273"/>
                  </a:lnTo>
                  <a:lnTo>
                    <a:pt x="263" y="1273"/>
                  </a:lnTo>
                  <a:lnTo>
                    <a:pt x="297" y="1272"/>
                  </a:lnTo>
                  <a:lnTo>
                    <a:pt x="331" y="1270"/>
                  </a:lnTo>
                  <a:lnTo>
                    <a:pt x="365" y="1266"/>
                  </a:lnTo>
                  <a:lnTo>
                    <a:pt x="399" y="1264"/>
                  </a:lnTo>
                  <a:lnTo>
                    <a:pt x="433" y="1262"/>
                  </a:lnTo>
                  <a:lnTo>
                    <a:pt x="468" y="1259"/>
                  </a:lnTo>
                  <a:lnTo>
                    <a:pt x="502" y="1258"/>
                  </a:lnTo>
                  <a:lnTo>
                    <a:pt x="537" y="1257"/>
                  </a:lnTo>
                  <a:lnTo>
                    <a:pt x="572" y="1258"/>
                  </a:lnTo>
                  <a:lnTo>
                    <a:pt x="607" y="1260"/>
                  </a:lnTo>
                  <a:lnTo>
                    <a:pt x="574" y="1252"/>
                  </a:lnTo>
                  <a:lnTo>
                    <a:pt x="541" y="1248"/>
                  </a:lnTo>
                  <a:lnTo>
                    <a:pt x="509" y="1246"/>
                  </a:lnTo>
                  <a:lnTo>
                    <a:pt x="477" y="1245"/>
                  </a:lnTo>
                  <a:lnTo>
                    <a:pt x="445" y="1245"/>
                  </a:lnTo>
                  <a:lnTo>
                    <a:pt x="415" y="1247"/>
                  </a:lnTo>
                  <a:lnTo>
                    <a:pt x="383" y="1249"/>
                  </a:lnTo>
                  <a:lnTo>
                    <a:pt x="352" y="1252"/>
                  </a:lnTo>
                  <a:lnTo>
                    <a:pt x="320" y="1254"/>
                  </a:lnTo>
                  <a:lnTo>
                    <a:pt x="289" y="1258"/>
                  </a:lnTo>
                  <a:lnTo>
                    <a:pt x="258" y="1260"/>
                  </a:lnTo>
                  <a:lnTo>
                    <a:pt x="225" y="1261"/>
                  </a:lnTo>
                  <a:lnTo>
                    <a:pt x="193" y="1261"/>
                  </a:lnTo>
                  <a:lnTo>
                    <a:pt x="159" y="1259"/>
                  </a:lnTo>
                  <a:lnTo>
                    <a:pt x="126" y="1256"/>
                  </a:lnTo>
                  <a:lnTo>
                    <a:pt x="91" y="1249"/>
                  </a:lnTo>
                  <a:lnTo>
                    <a:pt x="81" y="1245"/>
                  </a:lnTo>
                  <a:lnTo>
                    <a:pt x="81" y="1234"/>
                  </a:lnTo>
                  <a:lnTo>
                    <a:pt x="85" y="1223"/>
                  </a:lnTo>
                  <a:lnTo>
                    <a:pt x="94" y="1214"/>
                  </a:lnTo>
                  <a:lnTo>
                    <a:pt x="129" y="1222"/>
                  </a:lnTo>
                  <a:lnTo>
                    <a:pt x="163" y="1227"/>
                  </a:lnTo>
                  <a:lnTo>
                    <a:pt x="197" y="1229"/>
                  </a:lnTo>
                  <a:lnTo>
                    <a:pt x="231" y="1230"/>
                  </a:lnTo>
                  <a:lnTo>
                    <a:pt x="264" y="1229"/>
                  </a:lnTo>
                  <a:lnTo>
                    <a:pt x="297" y="1227"/>
                  </a:lnTo>
                  <a:lnTo>
                    <a:pt x="330" y="1225"/>
                  </a:lnTo>
                  <a:lnTo>
                    <a:pt x="363" y="1222"/>
                  </a:lnTo>
                  <a:lnTo>
                    <a:pt x="396" y="1219"/>
                  </a:lnTo>
                  <a:lnTo>
                    <a:pt x="429" y="1216"/>
                  </a:lnTo>
                  <a:lnTo>
                    <a:pt x="463" y="1215"/>
                  </a:lnTo>
                  <a:lnTo>
                    <a:pt x="497" y="1214"/>
                  </a:lnTo>
                  <a:lnTo>
                    <a:pt x="531" y="1215"/>
                  </a:lnTo>
                  <a:lnTo>
                    <a:pt x="566" y="1218"/>
                  </a:lnTo>
                  <a:lnTo>
                    <a:pt x="602" y="1224"/>
                  </a:lnTo>
                  <a:lnTo>
                    <a:pt x="638" y="1231"/>
                  </a:lnTo>
                  <a:lnTo>
                    <a:pt x="608" y="1218"/>
                  </a:lnTo>
                  <a:lnTo>
                    <a:pt x="576" y="1208"/>
                  </a:lnTo>
                  <a:lnTo>
                    <a:pt x="544" y="1202"/>
                  </a:lnTo>
                  <a:lnTo>
                    <a:pt x="512" y="1198"/>
                  </a:lnTo>
                  <a:lnTo>
                    <a:pt x="479" y="1197"/>
                  </a:lnTo>
                  <a:lnTo>
                    <a:pt x="446" y="1197"/>
                  </a:lnTo>
                  <a:lnTo>
                    <a:pt x="413" y="1200"/>
                  </a:lnTo>
                  <a:lnTo>
                    <a:pt x="379" y="1203"/>
                  </a:lnTo>
                  <a:lnTo>
                    <a:pt x="344" y="1206"/>
                  </a:lnTo>
                  <a:lnTo>
                    <a:pt x="310" y="1209"/>
                  </a:lnTo>
                  <a:lnTo>
                    <a:pt x="275" y="1212"/>
                  </a:lnTo>
                  <a:lnTo>
                    <a:pt x="239" y="1214"/>
                  </a:lnTo>
                  <a:lnTo>
                    <a:pt x="204" y="1214"/>
                  </a:lnTo>
                  <a:lnTo>
                    <a:pt x="168" y="1212"/>
                  </a:lnTo>
                  <a:lnTo>
                    <a:pt x="131" y="1207"/>
                  </a:lnTo>
                  <a:lnTo>
                    <a:pt x="94" y="1200"/>
                  </a:lnTo>
                  <a:lnTo>
                    <a:pt x="74" y="1183"/>
                  </a:lnTo>
                  <a:lnTo>
                    <a:pt x="91" y="1162"/>
                  </a:lnTo>
                  <a:lnTo>
                    <a:pt x="124" y="1170"/>
                  </a:lnTo>
                  <a:lnTo>
                    <a:pt x="157" y="1175"/>
                  </a:lnTo>
                  <a:lnTo>
                    <a:pt x="189" y="1179"/>
                  </a:lnTo>
                  <a:lnTo>
                    <a:pt x="221" y="1182"/>
                  </a:lnTo>
                  <a:lnTo>
                    <a:pt x="253" y="1183"/>
                  </a:lnTo>
                  <a:lnTo>
                    <a:pt x="286" y="1183"/>
                  </a:lnTo>
                  <a:lnTo>
                    <a:pt x="318" y="1183"/>
                  </a:lnTo>
                  <a:lnTo>
                    <a:pt x="351" y="1182"/>
                  </a:lnTo>
                  <a:lnTo>
                    <a:pt x="383" y="1182"/>
                  </a:lnTo>
                  <a:lnTo>
                    <a:pt x="415" y="1181"/>
                  </a:lnTo>
                  <a:lnTo>
                    <a:pt x="446" y="1180"/>
                  </a:lnTo>
                  <a:lnTo>
                    <a:pt x="478" y="1179"/>
                  </a:lnTo>
                  <a:lnTo>
                    <a:pt x="509" y="1179"/>
                  </a:lnTo>
                  <a:lnTo>
                    <a:pt x="541" y="1179"/>
                  </a:lnTo>
                  <a:lnTo>
                    <a:pt x="573" y="1181"/>
                  </a:lnTo>
                  <a:lnTo>
                    <a:pt x="603" y="1183"/>
                  </a:lnTo>
                  <a:lnTo>
                    <a:pt x="613" y="1184"/>
                  </a:lnTo>
                  <a:lnTo>
                    <a:pt x="624" y="1187"/>
                  </a:lnTo>
                  <a:lnTo>
                    <a:pt x="634" y="1191"/>
                  </a:lnTo>
                  <a:lnTo>
                    <a:pt x="644" y="1194"/>
                  </a:lnTo>
                  <a:lnTo>
                    <a:pt x="654" y="1197"/>
                  </a:lnTo>
                  <a:lnTo>
                    <a:pt x="663" y="1200"/>
                  </a:lnTo>
                  <a:lnTo>
                    <a:pt x="671" y="1201"/>
                  </a:lnTo>
                  <a:lnTo>
                    <a:pt x="678" y="1200"/>
                  </a:lnTo>
                  <a:lnTo>
                    <a:pt x="642" y="1184"/>
                  </a:lnTo>
                  <a:lnTo>
                    <a:pt x="604" y="1173"/>
                  </a:lnTo>
                  <a:lnTo>
                    <a:pt x="567" y="1166"/>
                  </a:lnTo>
                  <a:lnTo>
                    <a:pt x="530" y="1161"/>
                  </a:lnTo>
                  <a:lnTo>
                    <a:pt x="492" y="1159"/>
                  </a:lnTo>
                  <a:lnTo>
                    <a:pt x="455" y="1159"/>
                  </a:lnTo>
                  <a:lnTo>
                    <a:pt x="418" y="1161"/>
                  </a:lnTo>
                  <a:lnTo>
                    <a:pt x="381" y="1163"/>
                  </a:lnTo>
                  <a:lnTo>
                    <a:pt x="342" y="1166"/>
                  </a:lnTo>
                  <a:lnTo>
                    <a:pt x="305" y="1169"/>
                  </a:lnTo>
                  <a:lnTo>
                    <a:pt x="268" y="1170"/>
                  </a:lnTo>
                  <a:lnTo>
                    <a:pt x="229" y="1171"/>
                  </a:lnTo>
                  <a:lnTo>
                    <a:pt x="192" y="1169"/>
                  </a:lnTo>
                  <a:lnTo>
                    <a:pt x="155" y="1166"/>
                  </a:lnTo>
                  <a:lnTo>
                    <a:pt x="117" y="1158"/>
                  </a:lnTo>
                  <a:lnTo>
                    <a:pt x="80" y="1148"/>
                  </a:lnTo>
                  <a:lnTo>
                    <a:pt x="80" y="1136"/>
                  </a:lnTo>
                  <a:lnTo>
                    <a:pt x="88" y="1129"/>
                  </a:lnTo>
                  <a:lnTo>
                    <a:pt x="96" y="1125"/>
                  </a:lnTo>
                  <a:lnTo>
                    <a:pt x="105" y="1119"/>
                  </a:lnTo>
                  <a:lnTo>
                    <a:pt x="140" y="1127"/>
                  </a:lnTo>
                  <a:lnTo>
                    <a:pt x="176" y="1133"/>
                  </a:lnTo>
                  <a:lnTo>
                    <a:pt x="212" y="1137"/>
                  </a:lnTo>
                  <a:lnTo>
                    <a:pt x="248" y="1139"/>
                  </a:lnTo>
                  <a:lnTo>
                    <a:pt x="283" y="1139"/>
                  </a:lnTo>
                  <a:lnTo>
                    <a:pt x="318" y="1139"/>
                  </a:lnTo>
                  <a:lnTo>
                    <a:pt x="354" y="1137"/>
                  </a:lnTo>
                  <a:lnTo>
                    <a:pt x="389" y="1136"/>
                  </a:lnTo>
                  <a:lnTo>
                    <a:pt x="424" y="1134"/>
                  </a:lnTo>
                  <a:lnTo>
                    <a:pt x="460" y="1133"/>
                  </a:lnTo>
                  <a:lnTo>
                    <a:pt x="496" y="1132"/>
                  </a:lnTo>
                  <a:lnTo>
                    <a:pt x="531" y="1132"/>
                  </a:lnTo>
                  <a:lnTo>
                    <a:pt x="566" y="1133"/>
                  </a:lnTo>
                  <a:lnTo>
                    <a:pt x="601" y="1135"/>
                  </a:lnTo>
                  <a:lnTo>
                    <a:pt x="637" y="1139"/>
                  </a:lnTo>
                  <a:lnTo>
                    <a:pt x="672" y="1146"/>
                  </a:lnTo>
                  <a:lnTo>
                    <a:pt x="689" y="1152"/>
                  </a:lnTo>
                  <a:lnTo>
                    <a:pt x="705" y="1162"/>
                  </a:lnTo>
                  <a:lnTo>
                    <a:pt x="722" y="1173"/>
                  </a:lnTo>
                  <a:lnTo>
                    <a:pt x="739" y="1184"/>
                  </a:lnTo>
                  <a:lnTo>
                    <a:pt x="755" y="1192"/>
                  </a:lnTo>
                  <a:lnTo>
                    <a:pt x="770" y="1194"/>
                  </a:lnTo>
                  <a:lnTo>
                    <a:pt x="785" y="1191"/>
                  </a:lnTo>
                  <a:lnTo>
                    <a:pt x="799" y="1178"/>
                  </a:lnTo>
                  <a:lnTo>
                    <a:pt x="833" y="1158"/>
                  </a:lnTo>
                  <a:lnTo>
                    <a:pt x="868" y="1145"/>
                  </a:lnTo>
                  <a:lnTo>
                    <a:pt x="902" y="1136"/>
                  </a:lnTo>
                  <a:lnTo>
                    <a:pt x="938" y="1132"/>
                  </a:lnTo>
                  <a:lnTo>
                    <a:pt x="974" y="1130"/>
                  </a:lnTo>
                  <a:lnTo>
                    <a:pt x="1010" y="1134"/>
                  </a:lnTo>
                  <a:lnTo>
                    <a:pt x="1047" y="1138"/>
                  </a:lnTo>
                  <a:lnTo>
                    <a:pt x="1083" y="1146"/>
                  </a:lnTo>
                  <a:lnTo>
                    <a:pt x="1120" y="1155"/>
                  </a:lnTo>
                  <a:lnTo>
                    <a:pt x="1157" y="1163"/>
                  </a:lnTo>
                  <a:lnTo>
                    <a:pt x="1194" y="1173"/>
                  </a:lnTo>
                  <a:lnTo>
                    <a:pt x="1231" y="1182"/>
                  </a:lnTo>
                  <a:lnTo>
                    <a:pt x="1268" y="1190"/>
                  </a:lnTo>
                  <a:lnTo>
                    <a:pt x="1306" y="1195"/>
                  </a:lnTo>
                  <a:lnTo>
                    <a:pt x="1343" y="1200"/>
                  </a:lnTo>
                  <a:lnTo>
                    <a:pt x="1379" y="1200"/>
                  </a:lnTo>
                  <a:lnTo>
                    <a:pt x="1396" y="1197"/>
                  </a:lnTo>
                  <a:lnTo>
                    <a:pt x="1412" y="1194"/>
                  </a:lnTo>
                  <a:lnTo>
                    <a:pt x="1429" y="1189"/>
                  </a:lnTo>
                  <a:lnTo>
                    <a:pt x="1444" y="1182"/>
                  </a:lnTo>
                  <a:lnTo>
                    <a:pt x="1459" y="1178"/>
                  </a:lnTo>
                  <a:lnTo>
                    <a:pt x="1475" y="1174"/>
                  </a:lnTo>
                  <a:lnTo>
                    <a:pt x="1490" y="1175"/>
                  </a:lnTo>
                  <a:lnTo>
                    <a:pt x="1505" y="1180"/>
                  </a:lnTo>
                  <a:lnTo>
                    <a:pt x="1510" y="1229"/>
                  </a:lnTo>
                  <a:lnTo>
                    <a:pt x="1514" y="1284"/>
                  </a:lnTo>
                  <a:lnTo>
                    <a:pt x="1517" y="1340"/>
                  </a:lnTo>
                  <a:lnTo>
                    <a:pt x="1522" y="1389"/>
                  </a:lnTo>
                  <a:lnTo>
                    <a:pt x="1480" y="1389"/>
                  </a:lnTo>
                  <a:lnTo>
                    <a:pt x="1438" y="1388"/>
                  </a:lnTo>
                  <a:lnTo>
                    <a:pt x="1397" y="1386"/>
                  </a:lnTo>
                  <a:lnTo>
                    <a:pt x="1356" y="1383"/>
                  </a:lnTo>
                  <a:lnTo>
                    <a:pt x="1317" y="1378"/>
                  </a:lnTo>
                  <a:lnTo>
                    <a:pt x="1276" y="1373"/>
                  </a:lnTo>
                  <a:lnTo>
                    <a:pt x="1237" y="1367"/>
                  </a:lnTo>
                  <a:lnTo>
                    <a:pt x="1196" y="1362"/>
                  </a:lnTo>
                  <a:lnTo>
                    <a:pt x="1156" y="1355"/>
                  </a:lnTo>
                  <a:lnTo>
                    <a:pt x="1116" y="1350"/>
                  </a:lnTo>
                  <a:lnTo>
                    <a:pt x="1075" y="1344"/>
                  </a:lnTo>
                  <a:lnTo>
                    <a:pt x="1033" y="1339"/>
                  </a:lnTo>
                  <a:lnTo>
                    <a:pt x="993" y="1335"/>
                  </a:lnTo>
                  <a:lnTo>
                    <a:pt x="950" y="1330"/>
                  </a:lnTo>
                  <a:lnTo>
                    <a:pt x="908" y="1328"/>
                  </a:lnTo>
                  <a:lnTo>
                    <a:pt x="865" y="1326"/>
                  </a:lnTo>
                  <a:lnTo>
                    <a:pt x="851" y="1335"/>
                  </a:lnTo>
                  <a:lnTo>
                    <a:pt x="845" y="1351"/>
                  </a:lnTo>
                  <a:lnTo>
                    <a:pt x="839" y="1369"/>
                  </a:lnTo>
                  <a:lnTo>
                    <a:pt x="833" y="1381"/>
                  </a:lnTo>
                  <a:lnTo>
                    <a:pt x="823" y="1387"/>
                  </a:lnTo>
                  <a:lnTo>
                    <a:pt x="812" y="1392"/>
                  </a:lnTo>
                  <a:lnTo>
                    <a:pt x="799" y="1395"/>
                  </a:lnTo>
                  <a:lnTo>
                    <a:pt x="784" y="1397"/>
                  </a:lnTo>
                  <a:lnTo>
                    <a:pt x="771" y="1398"/>
                  </a:lnTo>
                  <a:lnTo>
                    <a:pt x="757" y="1396"/>
                  </a:lnTo>
                  <a:lnTo>
                    <a:pt x="745" y="1393"/>
                  </a:lnTo>
                  <a:lnTo>
                    <a:pt x="733" y="1386"/>
                  </a:lnTo>
                  <a:lnTo>
                    <a:pt x="719" y="1381"/>
                  </a:lnTo>
                  <a:lnTo>
                    <a:pt x="709" y="1372"/>
                  </a:lnTo>
                  <a:lnTo>
                    <a:pt x="702" y="1360"/>
                  </a:lnTo>
                  <a:lnTo>
                    <a:pt x="697" y="1347"/>
                  </a:lnTo>
                  <a:lnTo>
                    <a:pt x="691" y="1333"/>
                  </a:lnTo>
                  <a:lnTo>
                    <a:pt x="686" y="1320"/>
                  </a:lnTo>
                  <a:lnTo>
                    <a:pt x="679" y="1310"/>
                  </a:lnTo>
                  <a:lnTo>
                    <a:pt x="670" y="1303"/>
                  </a:lnTo>
                  <a:lnTo>
                    <a:pt x="634" y="1304"/>
                  </a:lnTo>
                  <a:lnTo>
                    <a:pt x="597" y="1305"/>
                  </a:lnTo>
                  <a:lnTo>
                    <a:pt x="559" y="1307"/>
                  </a:lnTo>
                  <a:lnTo>
                    <a:pt x="523" y="1310"/>
                  </a:lnTo>
                  <a:lnTo>
                    <a:pt x="486" y="1313"/>
                  </a:lnTo>
                  <a:lnTo>
                    <a:pt x="449" y="1316"/>
                  </a:lnTo>
                  <a:lnTo>
                    <a:pt x="412" y="1319"/>
                  </a:lnTo>
                  <a:lnTo>
                    <a:pt x="375" y="1322"/>
                  </a:lnTo>
                  <a:lnTo>
                    <a:pt x="339" y="1327"/>
                  </a:lnTo>
                  <a:lnTo>
                    <a:pt x="302" y="1330"/>
                  </a:lnTo>
                  <a:lnTo>
                    <a:pt x="265" y="1333"/>
                  </a:lnTo>
                  <a:lnTo>
                    <a:pt x="229" y="1336"/>
                  </a:lnTo>
                  <a:lnTo>
                    <a:pt x="193" y="1339"/>
                  </a:lnTo>
                  <a:lnTo>
                    <a:pt x="157" y="1341"/>
                  </a:lnTo>
                  <a:lnTo>
                    <a:pt x="120" y="1342"/>
                  </a:lnTo>
                  <a:lnTo>
                    <a:pt x="85" y="1343"/>
                  </a:lnTo>
                  <a:lnTo>
                    <a:pt x="71" y="1329"/>
                  </a:lnTo>
                  <a:lnTo>
                    <a:pt x="78" y="1320"/>
                  </a:lnTo>
                  <a:lnTo>
                    <a:pt x="85" y="1317"/>
                  </a:lnTo>
                  <a:lnTo>
                    <a:pt x="94" y="1315"/>
                  </a:lnTo>
                  <a:lnTo>
                    <a:pt x="104" y="1315"/>
                  </a:lnTo>
                  <a:lnTo>
                    <a:pt x="112" y="1314"/>
                  </a:lnTo>
                  <a:lnTo>
                    <a:pt x="118" y="1311"/>
                  </a:lnTo>
                  <a:lnTo>
                    <a:pt x="122" y="1307"/>
                  </a:lnTo>
                  <a:lnTo>
                    <a:pt x="123" y="1297"/>
                  </a:lnTo>
                  <a:lnTo>
                    <a:pt x="77" y="1301"/>
                  </a:lnTo>
                  <a:lnTo>
                    <a:pt x="70" y="1292"/>
                  </a:lnTo>
                  <a:lnTo>
                    <a:pt x="73" y="1284"/>
                  </a:lnTo>
                  <a:lnTo>
                    <a:pt x="81" y="1277"/>
                  </a:lnTo>
                  <a:lnTo>
                    <a:pt x="85" y="1269"/>
                  </a:lnTo>
                  <a:lnTo>
                    <a:pt x="74" y="1279"/>
                  </a:lnTo>
                  <a:lnTo>
                    <a:pt x="65" y="1290"/>
                  </a:lnTo>
                  <a:lnTo>
                    <a:pt x="54" y="1301"/>
                  </a:lnTo>
                  <a:lnTo>
                    <a:pt x="44" y="1311"/>
                  </a:lnTo>
                  <a:lnTo>
                    <a:pt x="34" y="1324"/>
                  </a:lnTo>
                  <a:lnTo>
                    <a:pt x="23" y="1333"/>
                  </a:lnTo>
                  <a:lnTo>
                    <a:pt x="13" y="1344"/>
                  </a:lnTo>
                  <a:lnTo>
                    <a:pt x="2" y="1354"/>
                  </a:lnTo>
                  <a:lnTo>
                    <a:pt x="0" y="1364"/>
                  </a:lnTo>
                  <a:lnTo>
                    <a:pt x="0" y="1371"/>
                  </a:lnTo>
                  <a:lnTo>
                    <a:pt x="3" y="1376"/>
                  </a:lnTo>
                  <a:lnTo>
                    <a:pt x="9" y="1381"/>
                  </a:lnTo>
                  <a:lnTo>
                    <a:pt x="14" y="1385"/>
                  </a:lnTo>
                  <a:lnTo>
                    <a:pt x="22" y="1388"/>
                  </a:lnTo>
                  <a:lnTo>
                    <a:pt x="28" y="1393"/>
                  </a:lnTo>
                  <a:lnTo>
                    <a:pt x="34" y="1398"/>
                  </a:lnTo>
                  <a:lnTo>
                    <a:pt x="61" y="1397"/>
                  </a:lnTo>
                  <a:lnTo>
                    <a:pt x="95" y="1396"/>
                  </a:lnTo>
                  <a:lnTo>
                    <a:pt x="134" y="1394"/>
                  </a:lnTo>
                  <a:lnTo>
                    <a:pt x="178" y="1391"/>
                  </a:lnTo>
                  <a:lnTo>
                    <a:pt x="225" y="1386"/>
                  </a:lnTo>
                  <a:lnTo>
                    <a:pt x="274" y="1382"/>
                  </a:lnTo>
                  <a:lnTo>
                    <a:pt x="325" y="1377"/>
                  </a:lnTo>
                  <a:lnTo>
                    <a:pt x="376" y="1373"/>
                  </a:lnTo>
                  <a:lnTo>
                    <a:pt x="427" y="1369"/>
                  </a:lnTo>
                  <a:lnTo>
                    <a:pt x="476" y="1364"/>
                  </a:lnTo>
                  <a:lnTo>
                    <a:pt x="522" y="1361"/>
                  </a:lnTo>
                  <a:lnTo>
                    <a:pt x="564" y="1356"/>
                  </a:lnTo>
                  <a:lnTo>
                    <a:pt x="601" y="1354"/>
                  </a:lnTo>
                  <a:lnTo>
                    <a:pt x="633" y="1352"/>
                  </a:lnTo>
                  <a:lnTo>
                    <a:pt x="658" y="1352"/>
                  </a:lnTo>
                  <a:lnTo>
                    <a:pt x="676" y="1352"/>
                  </a:lnTo>
                  <a:lnTo>
                    <a:pt x="681" y="1361"/>
                  </a:lnTo>
                  <a:lnTo>
                    <a:pt x="687" y="1370"/>
                  </a:lnTo>
                  <a:lnTo>
                    <a:pt x="693" y="1380"/>
                  </a:lnTo>
                  <a:lnTo>
                    <a:pt x="701" y="1387"/>
                  </a:lnTo>
                  <a:lnTo>
                    <a:pt x="710" y="1396"/>
                  </a:lnTo>
                  <a:lnTo>
                    <a:pt x="720" y="1403"/>
                  </a:lnTo>
                  <a:lnTo>
                    <a:pt x="731" y="1408"/>
                  </a:lnTo>
                  <a:lnTo>
                    <a:pt x="744" y="1412"/>
                  </a:lnTo>
                  <a:lnTo>
                    <a:pt x="767" y="1418"/>
                  </a:lnTo>
                  <a:lnTo>
                    <a:pt x="788" y="1418"/>
                  </a:lnTo>
                  <a:lnTo>
                    <a:pt x="806" y="1411"/>
                  </a:lnTo>
                  <a:lnTo>
                    <a:pt x="823" y="1403"/>
                  </a:lnTo>
                  <a:lnTo>
                    <a:pt x="839" y="1393"/>
                  </a:lnTo>
                  <a:lnTo>
                    <a:pt x="855" y="1382"/>
                  </a:lnTo>
                  <a:lnTo>
                    <a:pt x="871" y="1373"/>
                  </a:lnTo>
                  <a:lnTo>
                    <a:pt x="888" y="1366"/>
                  </a:lnTo>
                  <a:lnTo>
                    <a:pt x="929" y="1367"/>
                  </a:lnTo>
                  <a:lnTo>
                    <a:pt x="970" y="1370"/>
                  </a:lnTo>
                  <a:lnTo>
                    <a:pt x="1012" y="1373"/>
                  </a:lnTo>
                  <a:lnTo>
                    <a:pt x="1053" y="1376"/>
                  </a:lnTo>
                  <a:lnTo>
                    <a:pt x="1095" y="1382"/>
                  </a:lnTo>
                  <a:lnTo>
                    <a:pt x="1137" y="1387"/>
                  </a:lnTo>
                  <a:lnTo>
                    <a:pt x="1179" y="1394"/>
                  </a:lnTo>
                  <a:lnTo>
                    <a:pt x="1221" y="1400"/>
                  </a:lnTo>
                  <a:lnTo>
                    <a:pt x="1264" y="1407"/>
                  </a:lnTo>
                  <a:lnTo>
                    <a:pt x="1307" y="1414"/>
                  </a:lnTo>
                  <a:lnTo>
                    <a:pt x="1350" y="1420"/>
                  </a:lnTo>
                  <a:lnTo>
                    <a:pt x="1392" y="1426"/>
                  </a:lnTo>
                  <a:lnTo>
                    <a:pt x="1435" y="1431"/>
                  </a:lnTo>
                  <a:lnTo>
                    <a:pt x="1478" y="1436"/>
                  </a:lnTo>
                  <a:lnTo>
                    <a:pt x="1521" y="1439"/>
                  </a:lnTo>
                  <a:lnTo>
                    <a:pt x="1565" y="1441"/>
                  </a:lnTo>
                  <a:lnTo>
                    <a:pt x="1605" y="1400"/>
                  </a:lnTo>
                  <a:lnTo>
                    <a:pt x="1895" y="819"/>
                  </a:lnTo>
                  <a:lnTo>
                    <a:pt x="1896" y="804"/>
                  </a:lnTo>
                  <a:lnTo>
                    <a:pt x="1892" y="796"/>
                  </a:lnTo>
                  <a:lnTo>
                    <a:pt x="1884" y="790"/>
                  </a:lnTo>
                  <a:lnTo>
                    <a:pt x="1872" y="787"/>
                  </a:lnTo>
                  <a:lnTo>
                    <a:pt x="1859" y="786"/>
                  </a:lnTo>
                  <a:lnTo>
                    <a:pt x="1844" y="784"/>
                  </a:lnTo>
                  <a:lnTo>
                    <a:pt x="1831" y="781"/>
                  </a:lnTo>
                  <a:lnTo>
                    <a:pt x="1819" y="776"/>
                  </a:lnTo>
                  <a:lnTo>
                    <a:pt x="1812" y="754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758" y="3530"/>
              <a:ext cx="161" cy="372"/>
            </a:xfrm>
            <a:custGeom>
              <a:avLst/>
              <a:gdLst/>
              <a:ahLst/>
              <a:cxnLst>
                <a:cxn ang="0">
                  <a:pos x="288" y="296"/>
                </a:cxn>
                <a:cxn ang="0">
                  <a:pos x="230" y="408"/>
                </a:cxn>
                <a:cxn ang="0">
                  <a:pos x="170" y="527"/>
                </a:cxn>
                <a:cxn ang="0">
                  <a:pos x="117" y="632"/>
                </a:cxn>
                <a:cxn ang="0">
                  <a:pos x="79" y="704"/>
                </a:cxn>
                <a:cxn ang="0">
                  <a:pos x="63" y="730"/>
                </a:cxn>
                <a:cxn ang="0">
                  <a:pos x="47" y="744"/>
                </a:cxn>
                <a:cxn ang="0">
                  <a:pos x="81" y="671"/>
                </a:cxn>
                <a:cxn ang="0">
                  <a:pos x="120" y="594"/>
                </a:cxn>
                <a:cxn ang="0">
                  <a:pos x="153" y="529"/>
                </a:cxn>
                <a:cxn ang="0">
                  <a:pos x="182" y="475"/>
                </a:cxn>
                <a:cxn ang="0">
                  <a:pos x="199" y="423"/>
                </a:cxn>
                <a:cxn ang="0">
                  <a:pos x="161" y="484"/>
                </a:cxn>
                <a:cxn ang="0">
                  <a:pos x="104" y="585"/>
                </a:cxn>
                <a:cxn ang="0">
                  <a:pos x="47" y="691"/>
                </a:cxn>
                <a:cxn ang="0">
                  <a:pos x="38" y="693"/>
                </a:cxn>
                <a:cxn ang="0">
                  <a:pos x="86" y="585"/>
                </a:cxn>
                <a:cxn ang="0">
                  <a:pos x="143" y="480"/>
                </a:cxn>
                <a:cxn ang="0">
                  <a:pos x="167" y="431"/>
                </a:cxn>
                <a:cxn ang="0">
                  <a:pos x="194" y="382"/>
                </a:cxn>
                <a:cxn ang="0">
                  <a:pos x="211" y="325"/>
                </a:cxn>
                <a:cxn ang="0">
                  <a:pos x="181" y="385"/>
                </a:cxn>
                <a:cxn ang="0">
                  <a:pos x="141" y="456"/>
                </a:cxn>
                <a:cxn ang="0">
                  <a:pos x="99" y="532"/>
                </a:cxn>
                <a:cxn ang="0">
                  <a:pos x="61" y="602"/>
                </a:cxn>
                <a:cxn ang="0">
                  <a:pos x="32" y="660"/>
                </a:cxn>
                <a:cxn ang="0">
                  <a:pos x="22" y="676"/>
                </a:cxn>
                <a:cxn ang="0">
                  <a:pos x="30" y="643"/>
                </a:cxn>
                <a:cxn ang="0">
                  <a:pos x="63" y="569"/>
                </a:cxn>
                <a:cxn ang="0">
                  <a:pos x="99" y="499"/>
                </a:cxn>
                <a:cxn ang="0">
                  <a:pos x="136" y="429"/>
                </a:cxn>
                <a:cxn ang="0">
                  <a:pos x="170" y="353"/>
                </a:cxn>
                <a:cxn ang="0">
                  <a:pos x="200" y="271"/>
                </a:cxn>
                <a:cxn ang="0">
                  <a:pos x="169" y="336"/>
                </a:cxn>
                <a:cxn ang="0">
                  <a:pos x="136" y="400"/>
                </a:cxn>
                <a:cxn ang="0">
                  <a:pos x="102" y="466"/>
                </a:cxn>
                <a:cxn ang="0">
                  <a:pos x="68" y="532"/>
                </a:cxn>
                <a:cxn ang="0">
                  <a:pos x="35" y="599"/>
                </a:cxn>
                <a:cxn ang="0">
                  <a:pos x="19" y="585"/>
                </a:cxn>
                <a:cxn ang="0">
                  <a:pos x="2" y="574"/>
                </a:cxn>
                <a:cxn ang="0">
                  <a:pos x="34" y="497"/>
                </a:cxn>
                <a:cxn ang="0">
                  <a:pos x="92" y="377"/>
                </a:cxn>
                <a:cxn ang="0">
                  <a:pos x="151" y="251"/>
                </a:cxn>
                <a:cxn ang="0">
                  <a:pos x="205" y="135"/>
                </a:cxn>
                <a:cxn ang="0">
                  <a:pos x="248" y="41"/>
                </a:cxn>
                <a:cxn ang="0">
                  <a:pos x="267" y="26"/>
                </a:cxn>
                <a:cxn ang="0">
                  <a:pos x="275" y="125"/>
                </a:cxn>
                <a:cxn ang="0">
                  <a:pos x="304" y="216"/>
                </a:cxn>
              </a:cxnLst>
              <a:rect l="0" t="0" r="r" b="b"/>
              <a:pathLst>
                <a:path w="321" h="744">
                  <a:moveTo>
                    <a:pt x="321" y="236"/>
                  </a:moveTo>
                  <a:lnTo>
                    <a:pt x="306" y="264"/>
                  </a:lnTo>
                  <a:lnTo>
                    <a:pt x="288" y="296"/>
                  </a:lnTo>
                  <a:lnTo>
                    <a:pt x="270" y="331"/>
                  </a:lnTo>
                  <a:lnTo>
                    <a:pt x="251" y="369"/>
                  </a:lnTo>
                  <a:lnTo>
                    <a:pt x="230" y="408"/>
                  </a:lnTo>
                  <a:lnTo>
                    <a:pt x="210" y="448"/>
                  </a:lnTo>
                  <a:lnTo>
                    <a:pt x="189" y="487"/>
                  </a:lnTo>
                  <a:lnTo>
                    <a:pt x="170" y="527"/>
                  </a:lnTo>
                  <a:lnTo>
                    <a:pt x="151" y="564"/>
                  </a:lnTo>
                  <a:lnTo>
                    <a:pt x="133" y="599"/>
                  </a:lnTo>
                  <a:lnTo>
                    <a:pt x="117" y="632"/>
                  </a:lnTo>
                  <a:lnTo>
                    <a:pt x="102" y="660"/>
                  </a:lnTo>
                  <a:lnTo>
                    <a:pt x="90" y="685"/>
                  </a:lnTo>
                  <a:lnTo>
                    <a:pt x="79" y="704"/>
                  </a:lnTo>
                  <a:lnTo>
                    <a:pt x="72" y="718"/>
                  </a:lnTo>
                  <a:lnTo>
                    <a:pt x="68" y="724"/>
                  </a:lnTo>
                  <a:lnTo>
                    <a:pt x="63" y="730"/>
                  </a:lnTo>
                  <a:lnTo>
                    <a:pt x="59" y="736"/>
                  </a:lnTo>
                  <a:lnTo>
                    <a:pt x="53" y="742"/>
                  </a:lnTo>
                  <a:lnTo>
                    <a:pt x="47" y="744"/>
                  </a:lnTo>
                  <a:lnTo>
                    <a:pt x="57" y="721"/>
                  </a:lnTo>
                  <a:lnTo>
                    <a:pt x="69" y="697"/>
                  </a:lnTo>
                  <a:lnTo>
                    <a:pt x="81" y="671"/>
                  </a:lnTo>
                  <a:lnTo>
                    <a:pt x="94" y="645"/>
                  </a:lnTo>
                  <a:lnTo>
                    <a:pt x="107" y="619"/>
                  </a:lnTo>
                  <a:lnTo>
                    <a:pt x="120" y="594"/>
                  </a:lnTo>
                  <a:lnTo>
                    <a:pt x="132" y="569"/>
                  </a:lnTo>
                  <a:lnTo>
                    <a:pt x="144" y="546"/>
                  </a:lnTo>
                  <a:lnTo>
                    <a:pt x="153" y="529"/>
                  </a:lnTo>
                  <a:lnTo>
                    <a:pt x="163" y="511"/>
                  </a:lnTo>
                  <a:lnTo>
                    <a:pt x="173" y="494"/>
                  </a:lnTo>
                  <a:lnTo>
                    <a:pt x="182" y="475"/>
                  </a:lnTo>
                  <a:lnTo>
                    <a:pt x="189" y="457"/>
                  </a:lnTo>
                  <a:lnTo>
                    <a:pt x="195" y="441"/>
                  </a:lnTo>
                  <a:lnTo>
                    <a:pt x="199" y="423"/>
                  </a:lnTo>
                  <a:lnTo>
                    <a:pt x="199" y="408"/>
                  </a:lnTo>
                  <a:lnTo>
                    <a:pt x="173" y="452"/>
                  </a:lnTo>
                  <a:lnTo>
                    <a:pt x="161" y="484"/>
                  </a:lnTo>
                  <a:lnTo>
                    <a:pt x="144" y="517"/>
                  </a:lnTo>
                  <a:lnTo>
                    <a:pt x="126" y="551"/>
                  </a:lnTo>
                  <a:lnTo>
                    <a:pt x="104" y="585"/>
                  </a:lnTo>
                  <a:lnTo>
                    <a:pt x="83" y="620"/>
                  </a:lnTo>
                  <a:lnTo>
                    <a:pt x="63" y="655"/>
                  </a:lnTo>
                  <a:lnTo>
                    <a:pt x="47" y="691"/>
                  </a:lnTo>
                  <a:lnTo>
                    <a:pt x="35" y="728"/>
                  </a:lnTo>
                  <a:lnTo>
                    <a:pt x="26" y="732"/>
                  </a:lnTo>
                  <a:lnTo>
                    <a:pt x="38" y="693"/>
                  </a:lnTo>
                  <a:lnTo>
                    <a:pt x="52" y="657"/>
                  </a:lnTo>
                  <a:lnTo>
                    <a:pt x="69" y="621"/>
                  </a:lnTo>
                  <a:lnTo>
                    <a:pt x="86" y="585"/>
                  </a:lnTo>
                  <a:lnTo>
                    <a:pt x="105" y="551"/>
                  </a:lnTo>
                  <a:lnTo>
                    <a:pt x="124" y="516"/>
                  </a:lnTo>
                  <a:lnTo>
                    <a:pt x="143" y="480"/>
                  </a:lnTo>
                  <a:lnTo>
                    <a:pt x="163" y="445"/>
                  </a:lnTo>
                  <a:lnTo>
                    <a:pt x="163" y="441"/>
                  </a:lnTo>
                  <a:lnTo>
                    <a:pt x="167" y="431"/>
                  </a:lnTo>
                  <a:lnTo>
                    <a:pt x="175" y="417"/>
                  </a:lnTo>
                  <a:lnTo>
                    <a:pt x="184" y="400"/>
                  </a:lnTo>
                  <a:lnTo>
                    <a:pt x="194" y="382"/>
                  </a:lnTo>
                  <a:lnTo>
                    <a:pt x="203" y="362"/>
                  </a:lnTo>
                  <a:lnTo>
                    <a:pt x="208" y="343"/>
                  </a:lnTo>
                  <a:lnTo>
                    <a:pt x="211" y="325"/>
                  </a:lnTo>
                  <a:lnTo>
                    <a:pt x="203" y="343"/>
                  </a:lnTo>
                  <a:lnTo>
                    <a:pt x="192" y="363"/>
                  </a:lnTo>
                  <a:lnTo>
                    <a:pt x="181" y="385"/>
                  </a:lnTo>
                  <a:lnTo>
                    <a:pt x="167" y="408"/>
                  </a:lnTo>
                  <a:lnTo>
                    <a:pt x="154" y="432"/>
                  </a:lnTo>
                  <a:lnTo>
                    <a:pt x="141" y="456"/>
                  </a:lnTo>
                  <a:lnTo>
                    <a:pt x="127" y="482"/>
                  </a:lnTo>
                  <a:lnTo>
                    <a:pt x="114" y="507"/>
                  </a:lnTo>
                  <a:lnTo>
                    <a:pt x="99" y="532"/>
                  </a:lnTo>
                  <a:lnTo>
                    <a:pt x="86" y="556"/>
                  </a:lnTo>
                  <a:lnTo>
                    <a:pt x="73" y="580"/>
                  </a:lnTo>
                  <a:lnTo>
                    <a:pt x="61" y="602"/>
                  </a:lnTo>
                  <a:lnTo>
                    <a:pt x="50" y="623"/>
                  </a:lnTo>
                  <a:lnTo>
                    <a:pt x="41" y="643"/>
                  </a:lnTo>
                  <a:lnTo>
                    <a:pt x="32" y="660"/>
                  </a:lnTo>
                  <a:lnTo>
                    <a:pt x="26" y="676"/>
                  </a:lnTo>
                  <a:lnTo>
                    <a:pt x="24" y="677"/>
                  </a:lnTo>
                  <a:lnTo>
                    <a:pt x="22" y="676"/>
                  </a:lnTo>
                  <a:lnTo>
                    <a:pt x="20" y="673"/>
                  </a:lnTo>
                  <a:lnTo>
                    <a:pt x="20" y="668"/>
                  </a:lnTo>
                  <a:lnTo>
                    <a:pt x="30" y="643"/>
                  </a:lnTo>
                  <a:lnTo>
                    <a:pt x="41" y="618"/>
                  </a:lnTo>
                  <a:lnTo>
                    <a:pt x="52" y="594"/>
                  </a:lnTo>
                  <a:lnTo>
                    <a:pt x="63" y="569"/>
                  </a:lnTo>
                  <a:lnTo>
                    <a:pt x="75" y="546"/>
                  </a:lnTo>
                  <a:lnTo>
                    <a:pt x="87" y="523"/>
                  </a:lnTo>
                  <a:lnTo>
                    <a:pt x="99" y="499"/>
                  </a:lnTo>
                  <a:lnTo>
                    <a:pt x="111" y="476"/>
                  </a:lnTo>
                  <a:lnTo>
                    <a:pt x="124" y="453"/>
                  </a:lnTo>
                  <a:lnTo>
                    <a:pt x="136" y="429"/>
                  </a:lnTo>
                  <a:lnTo>
                    <a:pt x="147" y="405"/>
                  </a:lnTo>
                  <a:lnTo>
                    <a:pt x="159" y="379"/>
                  </a:lnTo>
                  <a:lnTo>
                    <a:pt x="170" y="353"/>
                  </a:lnTo>
                  <a:lnTo>
                    <a:pt x="181" y="327"/>
                  </a:lnTo>
                  <a:lnTo>
                    <a:pt x="191" y="299"/>
                  </a:lnTo>
                  <a:lnTo>
                    <a:pt x="200" y="271"/>
                  </a:lnTo>
                  <a:lnTo>
                    <a:pt x="191" y="293"/>
                  </a:lnTo>
                  <a:lnTo>
                    <a:pt x="180" y="314"/>
                  </a:lnTo>
                  <a:lnTo>
                    <a:pt x="169" y="336"/>
                  </a:lnTo>
                  <a:lnTo>
                    <a:pt x="158" y="356"/>
                  </a:lnTo>
                  <a:lnTo>
                    <a:pt x="147" y="378"/>
                  </a:lnTo>
                  <a:lnTo>
                    <a:pt x="136" y="400"/>
                  </a:lnTo>
                  <a:lnTo>
                    <a:pt x="124" y="422"/>
                  </a:lnTo>
                  <a:lnTo>
                    <a:pt x="113" y="444"/>
                  </a:lnTo>
                  <a:lnTo>
                    <a:pt x="102" y="466"/>
                  </a:lnTo>
                  <a:lnTo>
                    <a:pt x="90" y="488"/>
                  </a:lnTo>
                  <a:lnTo>
                    <a:pt x="79" y="510"/>
                  </a:lnTo>
                  <a:lnTo>
                    <a:pt x="68" y="532"/>
                  </a:lnTo>
                  <a:lnTo>
                    <a:pt x="57" y="555"/>
                  </a:lnTo>
                  <a:lnTo>
                    <a:pt x="46" y="577"/>
                  </a:lnTo>
                  <a:lnTo>
                    <a:pt x="35" y="599"/>
                  </a:lnTo>
                  <a:lnTo>
                    <a:pt x="25" y="622"/>
                  </a:lnTo>
                  <a:lnTo>
                    <a:pt x="12" y="626"/>
                  </a:lnTo>
                  <a:lnTo>
                    <a:pt x="19" y="585"/>
                  </a:lnTo>
                  <a:lnTo>
                    <a:pt x="16" y="584"/>
                  </a:lnTo>
                  <a:lnTo>
                    <a:pt x="8" y="579"/>
                  </a:lnTo>
                  <a:lnTo>
                    <a:pt x="2" y="574"/>
                  </a:lnTo>
                  <a:lnTo>
                    <a:pt x="0" y="566"/>
                  </a:lnTo>
                  <a:lnTo>
                    <a:pt x="16" y="533"/>
                  </a:lnTo>
                  <a:lnTo>
                    <a:pt x="34" y="497"/>
                  </a:lnTo>
                  <a:lnTo>
                    <a:pt x="52" y="459"/>
                  </a:lnTo>
                  <a:lnTo>
                    <a:pt x="72" y="418"/>
                  </a:lnTo>
                  <a:lnTo>
                    <a:pt x="92" y="377"/>
                  </a:lnTo>
                  <a:lnTo>
                    <a:pt x="111" y="334"/>
                  </a:lnTo>
                  <a:lnTo>
                    <a:pt x="131" y="293"/>
                  </a:lnTo>
                  <a:lnTo>
                    <a:pt x="151" y="251"/>
                  </a:lnTo>
                  <a:lnTo>
                    <a:pt x="170" y="210"/>
                  </a:lnTo>
                  <a:lnTo>
                    <a:pt x="187" y="171"/>
                  </a:lnTo>
                  <a:lnTo>
                    <a:pt x="205" y="135"/>
                  </a:lnTo>
                  <a:lnTo>
                    <a:pt x="221" y="100"/>
                  </a:lnTo>
                  <a:lnTo>
                    <a:pt x="235" y="69"/>
                  </a:lnTo>
                  <a:lnTo>
                    <a:pt x="248" y="41"/>
                  </a:lnTo>
                  <a:lnTo>
                    <a:pt x="259" y="18"/>
                  </a:lnTo>
                  <a:lnTo>
                    <a:pt x="266" y="0"/>
                  </a:lnTo>
                  <a:lnTo>
                    <a:pt x="267" y="26"/>
                  </a:lnTo>
                  <a:lnTo>
                    <a:pt x="268" y="57"/>
                  </a:lnTo>
                  <a:lnTo>
                    <a:pt x="271" y="91"/>
                  </a:lnTo>
                  <a:lnTo>
                    <a:pt x="275" y="125"/>
                  </a:lnTo>
                  <a:lnTo>
                    <a:pt x="282" y="159"/>
                  </a:lnTo>
                  <a:lnTo>
                    <a:pt x="290" y="190"/>
                  </a:lnTo>
                  <a:lnTo>
                    <a:pt x="304" y="216"/>
                  </a:lnTo>
                  <a:lnTo>
                    <a:pt x="321" y="236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171" y="3252"/>
              <a:ext cx="297" cy="232"/>
            </a:xfrm>
            <a:custGeom>
              <a:avLst/>
              <a:gdLst/>
              <a:ahLst/>
              <a:cxnLst>
                <a:cxn ang="0">
                  <a:pos x="547" y="112"/>
                </a:cxn>
                <a:cxn ang="0">
                  <a:pos x="556" y="134"/>
                </a:cxn>
                <a:cxn ang="0">
                  <a:pos x="568" y="155"/>
                </a:cxn>
                <a:cxn ang="0">
                  <a:pos x="584" y="175"/>
                </a:cxn>
                <a:cxn ang="0">
                  <a:pos x="577" y="211"/>
                </a:cxn>
                <a:cxn ang="0">
                  <a:pos x="538" y="267"/>
                </a:cxn>
                <a:cxn ang="0">
                  <a:pos x="495" y="321"/>
                </a:cxn>
                <a:cxn ang="0">
                  <a:pos x="455" y="373"/>
                </a:cxn>
                <a:cxn ang="0">
                  <a:pos x="425" y="392"/>
                </a:cxn>
                <a:cxn ang="0">
                  <a:pos x="402" y="375"/>
                </a:cxn>
                <a:cxn ang="0">
                  <a:pos x="377" y="360"/>
                </a:cxn>
                <a:cxn ang="0">
                  <a:pos x="348" y="355"/>
                </a:cxn>
                <a:cxn ang="0">
                  <a:pos x="313" y="357"/>
                </a:cxn>
                <a:cxn ang="0">
                  <a:pos x="286" y="378"/>
                </a:cxn>
                <a:cxn ang="0">
                  <a:pos x="269" y="410"/>
                </a:cxn>
                <a:cxn ang="0">
                  <a:pos x="261" y="442"/>
                </a:cxn>
                <a:cxn ang="0">
                  <a:pos x="255" y="456"/>
                </a:cxn>
                <a:cxn ang="0">
                  <a:pos x="244" y="461"/>
                </a:cxn>
                <a:cxn ang="0">
                  <a:pos x="233" y="465"/>
                </a:cxn>
                <a:cxn ang="0">
                  <a:pos x="222" y="466"/>
                </a:cxn>
                <a:cxn ang="0">
                  <a:pos x="205" y="454"/>
                </a:cxn>
                <a:cxn ang="0">
                  <a:pos x="178" y="432"/>
                </a:cxn>
                <a:cxn ang="0">
                  <a:pos x="145" y="415"/>
                </a:cxn>
                <a:cxn ang="0">
                  <a:pos x="107" y="413"/>
                </a:cxn>
                <a:cxn ang="0">
                  <a:pos x="76" y="427"/>
                </a:cxn>
                <a:cxn ang="0">
                  <a:pos x="54" y="437"/>
                </a:cxn>
                <a:cxn ang="0">
                  <a:pos x="34" y="436"/>
                </a:cxn>
                <a:cxn ang="0">
                  <a:pos x="18" y="422"/>
                </a:cxn>
                <a:cxn ang="0">
                  <a:pos x="20" y="324"/>
                </a:cxn>
                <a:cxn ang="0">
                  <a:pos x="41" y="335"/>
                </a:cxn>
                <a:cxn ang="0">
                  <a:pos x="63" y="350"/>
                </a:cxn>
                <a:cxn ang="0">
                  <a:pos x="87" y="364"/>
                </a:cxn>
                <a:cxn ang="0">
                  <a:pos x="114" y="365"/>
                </a:cxn>
                <a:cxn ang="0">
                  <a:pos x="85" y="338"/>
                </a:cxn>
                <a:cxn ang="0">
                  <a:pos x="53" y="313"/>
                </a:cxn>
                <a:cxn ang="0">
                  <a:pos x="22" y="286"/>
                </a:cxn>
                <a:cxn ang="0">
                  <a:pos x="0" y="253"/>
                </a:cxn>
                <a:cxn ang="0">
                  <a:pos x="9" y="193"/>
                </a:cxn>
                <a:cxn ang="0">
                  <a:pos x="32" y="147"/>
                </a:cxn>
                <a:cxn ang="0">
                  <a:pos x="68" y="106"/>
                </a:cxn>
                <a:cxn ang="0">
                  <a:pos x="118" y="61"/>
                </a:cxn>
                <a:cxn ang="0">
                  <a:pos x="152" y="35"/>
                </a:cxn>
                <a:cxn ang="0">
                  <a:pos x="190" y="17"/>
                </a:cxn>
                <a:cxn ang="0">
                  <a:pos x="232" y="6"/>
                </a:cxn>
                <a:cxn ang="0">
                  <a:pos x="276" y="0"/>
                </a:cxn>
                <a:cxn ang="0">
                  <a:pos x="321" y="0"/>
                </a:cxn>
                <a:cxn ang="0">
                  <a:pos x="366" y="4"/>
                </a:cxn>
                <a:cxn ang="0">
                  <a:pos x="409" y="10"/>
                </a:cxn>
                <a:cxn ang="0">
                  <a:pos x="449" y="18"/>
                </a:cxn>
                <a:cxn ang="0">
                  <a:pos x="481" y="31"/>
                </a:cxn>
                <a:cxn ang="0">
                  <a:pos x="505" y="52"/>
                </a:cxn>
                <a:cxn ang="0">
                  <a:pos x="525" y="76"/>
                </a:cxn>
                <a:cxn ang="0">
                  <a:pos x="543" y="101"/>
                </a:cxn>
              </a:cxnLst>
              <a:rect l="0" t="0" r="r" b="b"/>
              <a:pathLst>
                <a:path w="595" h="466">
                  <a:moveTo>
                    <a:pt x="543" y="101"/>
                  </a:moveTo>
                  <a:lnTo>
                    <a:pt x="547" y="112"/>
                  </a:lnTo>
                  <a:lnTo>
                    <a:pt x="551" y="124"/>
                  </a:lnTo>
                  <a:lnTo>
                    <a:pt x="556" y="134"/>
                  </a:lnTo>
                  <a:lnTo>
                    <a:pt x="561" y="145"/>
                  </a:lnTo>
                  <a:lnTo>
                    <a:pt x="568" y="155"/>
                  </a:lnTo>
                  <a:lnTo>
                    <a:pt x="575" y="165"/>
                  </a:lnTo>
                  <a:lnTo>
                    <a:pt x="584" y="175"/>
                  </a:lnTo>
                  <a:lnTo>
                    <a:pt x="595" y="184"/>
                  </a:lnTo>
                  <a:lnTo>
                    <a:pt x="577" y="211"/>
                  </a:lnTo>
                  <a:lnTo>
                    <a:pt x="558" y="240"/>
                  </a:lnTo>
                  <a:lnTo>
                    <a:pt x="538" y="267"/>
                  </a:lnTo>
                  <a:lnTo>
                    <a:pt x="517" y="293"/>
                  </a:lnTo>
                  <a:lnTo>
                    <a:pt x="495" y="321"/>
                  </a:lnTo>
                  <a:lnTo>
                    <a:pt x="474" y="347"/>
                  </a:lnTo>
                  <a:lnTo>
                    <a:pt x="455" y="373"/>
                  </a:lnTo>
                  <a:lnTo>
                    <a:pt x="436" y="400"/>
                  </a:lnTo>
                  <a:lnTo>
                    <a:pt x="425" y="392"/>
                  </a:lnTo>
                  <a:lnTo>
                    <a:pt x="413" y="383"/>
                  </a:lnTo>
                  <a:lnTo>
                    <a:pt x="402" y="375"/>
                  </a:lnTo>
                  <a:lnTo>
                    <a:pt x="390" y="367"/>
                  </a:lnTo>
                  <a:lnTo>
                    <a:pt x="377" y="360"/>
                  </a:lnTo>
                  <a:lnTo>
                    <a:pt x="364" y="356"/>
                  </a:lnTo>
                  <a:lnTo>
                    <a:pt x="348" y="355"/>
                  </a:lnTo>
                  <a:lnTo>
                    <a:pt x="332" y="356"/>
                  </a:lnTo>
                  <a:lnTo>
                    <a:pt x="313" y="357"/>
                  </a:lnTo>
                  <a:lnTo>
                    <a:pt x="298" y="365"/>
                  </a:lnTo>
                  <a:lnTo>
                    <a:pt x="286" y="378"/>
                  </a:lnTo>
                  <a:lnTo>
                    <a:pt x="277" y="393"/>
                  </a:lnTo>
                  <a:lnTo>
                    <a:pt x="269" y="410"/>
                  </a:lnTo>
                  <a:lnTo>
                    <a:pt x="265" y="426"/>
                  </a:lnTo>
                  <a:lnTo>
                    <a:pt x="261" y="442"/>
                  </a:lnTo>
                  <a:lnTo>
                    <a:pt x="260" y="454"/>
                  </a:lnTo>
                  <a:lnTo>
                    <a:pt x="255" y="456"/>
                  </a:lnTo>
                  <a:lnTo>
                    <a:pt x="249" y="459"/>
                  </a:lnTo>
                  <a:lnTo>
                    <a:pt x="244" y="461"/>
                  </a:lnTo>
                  <a:lnTo>
                    <a:pt x="238" y="462"/>
                  </a:lnTo>
                  <a:lnTo>
                    <a:pt x="233" y="465"/>
                  </a:lnTo>
                  <a:lnTo>
                    <a:pt x="226" y="466"/>
                  </a:lnTo>
                  <a:lnTo>
                    <a:pt x="222" y="466"/>
                  </a:lnTo>
                  <a:lnTo>
                    <a:pt x="216" y="465"/>
                  </a:lnTo>
                  <a:lnTo>
                    <a:pt x="205" y="454"/>
                  </a:lnTo>
                  <a:lnTo>
                    <a:pt x="192" y="443"/>
                  </a:lnTo>
                  <a:lnTo>
                    <a:pt x="178" y="432"/>
                  </a:lnTo>
                  <a:lnTo>
                    <a:pt x="163" y="422"/>
                  </a:lnTo>
                  <a:lnTo>
                    <a:pt x="145" y="415"/>
                  </a:lnTo>
                  <a:lnTo>
                    <a:pt x="126" y="412"/>
                  </a:lnTo>
                  <a:lnTo>
                    <a:pt x="107" y="413"/>
                  </a:lnTo>
                  <a:lnTo>
                    <a:pt x="86" y="418"/>
                  </a:lnTo>
                  <a:lnTo>
                    <a:pt x="76" y="427"/>
                  </a:lnTo>
                  <a:lnTo>
                    <a:pt x="65" y="434"/>
                  </a:lnTo>
                  <a:lnTo>
                    <a:pt x="54" y="437"/>
                  </a:lnTo>
                  <a:lnTo>
                    <a:pt x="44" y="438"/>
                  </a:lnTo>
                  <a:lnTo>
                    <a:pt x="34" y="436"/>
                  </a:lnTo>
                  <a:lnTo>
                    <a:pt x="26" y="431"/>
                  </a:lnTo>
                  <a:lnTo>
                    <a:pt x="18" y="422"/>
                  </a:lnTo>
                  <a:lnTo>
                    <a:pt x="11" y="411"/>
                  </a:lnTo>
                  <a:lnTo>
                    <a:pt x="20" y="324"/>
                  </a:lnTo>
                  <a:lnTo>
                    <a:pt x="31" y="328"/>
                  </a:lnTo>
                  <a:lnTo>
                    <a:pt x="41" y="335"/>
                  </a:lnTo>
                  <a:lnTo>
                    <a:pt x="52" y="343"/>
                  </a:lnTo>
                  <a:lnTo>
                    <a:pt x="63" y="350"/>
                  </a:lnTo>
                  <a:lnTo>
                    <a:pt x="74" y="358"/>
                  </a:lnTo>
                  <a:lnTo>
                    <a:pt x="87" y="364"/>
                  </a:lnTo>
                  <a:lnTo>
                    <a:pt x="100" y="366"/>
                  </a:lnTo>
                  <a:lnTo>
                    <a:pt x="114" y="365"/>
                  </a:lnTo>
                  <a:lnTo>
                    <a:pt x="100" y="352"/>
                  </a:lnTo>
                  <a:lnTo>
                    <a:pt x="85" y="338"/>
                  </a:lnTo>
                  <a:lnTo>
                    <a:pt x="69" y="325"/>
                  </a:lnTo>
                  <a:lnTo>
                    <a:pt x="53" y="313"/>
                  </a:lnTo>
                  <a:lnTo>
                    <a:pt x="38" y="300"/>
                  </a:lnTo>
                  <a:lnTo>
                    <a:pt x="22" y="286"/>
                  </a:lnTo>
                  <a:lnTo>
                    <a:pt x="10" y="270"/>
                  </a:lnTo>
                  <a:lnTo>
                    <a:pt x="0" y="253"/>
                  </a:lnTo>
                  <a:lnTo>
                    <a:pt x="2" y="221"/>
                  </a:lnTo>
                  <a:lnTo>
                    <a:pt x="9" y="193"/>
                  </a:lnTo>
                  <a:lnTo>
                    <a:pt x="19" y="169"/>
                  </a:lnTo>
                  <a:lnTo>
                    <a:pt x="32" y="147"/>
                  </a:lnTo>
                  <a:lnTo>
                    <a:pt x="49" y="127"/>
                  </a:lnTo>
                  <a:lnTo>
                    <a:pt x="68" y="106"/>
                  </a:lnTo>
                  <a:lnTo>
                    <a:pt x="91" y="85"/>
                  </a:lnTo>
                  <a:lnTo>
                    <a:pt x="118" y="61"/>
                  </a:lnTo>
                  <a:lnTo>
                    <a:pt x="134" y="46"/>
                  </a:lnTo>
                  <a:lnTo>
                    <a:pt x="152" y="35"/>
                  </a:lnTo>
                  <a:lnTo>
                    <a:pt x="170" y="24"/>
                  </a:lnTo>
                  <a:lnTo>
                    <a:pt x="190" y="17"/>
                  </a:lnTo>
                  <a:lnTo>
                    <a:pt x="210" y="10"/>
                  </a:lnTo>
                  <a:lnTo>
                    <a:pt x="232" y="6"/>
                  </a:lnTo>
                  <a:lnTo>
                    <a:pt x="254" y="3"/>
                  </a:lnTo>
                  <a:lnTo>
                    <a:pt x="276" y="0"/>
                  </a:lnTo>
                  <a:lnTo>
                    <a:pt x="298" y="0"/>
                  </a:lnTo>
                  <a:lnTo>
                    <a:pt x="321" y="0"/>
                  </a:lnTo>
                  <a:lnTo>
                    <a:pt x="343" y="1"/>
                  </a:lnTo>
                  <a:lnTo>
                    <a:pt x="366" y="4"/>
                  </a:lnTo>
                  <a:lnTo>
                    <a:pt x="388" y="7"/>
                  </a:lnTo>
                  <a:lnTo>
                    <a:pt x="409" y="10"/>
                  </a:lnTo>
                  <a:lnTo>
                    <a:pt x="429" y="14"/>
                  </a:lnTo>
                  <a:lnTo>
                    <a:pt x="449" y="18"/>
                  </a:lnTo>
                  <a:lnTo>
                    <a:pt x="467" y="23"/>
                  </a:lnTo>
                  <a:lnTo>
                    <a:pt x="481" y="31"/>
                  </a:lnTo>
                  <a:lnTo>
                    <a:pt x="494" y="41"/>
                  </a:lnTo>
                  <a:lnTo>
                    <a:pt x="505" y="52"/>
                  </a:lnTo>
                  <a:lnTo>
                    <a:pt x="516" y="64"/>
                  </a:lnTo>
                  <a:lnTo>
                    <a:pt x="525" y="76"/>
                  </a:lnTo>
                  <a:lnTo>
                    <a:pt x="535" y="89"/>
                  </a:lnTo>
                  <a:lnTo>
                    <a:pt x="543" y="101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274" y="3260"/>
              <a:ext cx="61" cy="138"/>
            </a:xfrm>
            <a:custGeom>
              <a:avLst/>
              <a:gdLst/>
              <a:ahLst/>
              <a:cxnLst>
                <a:cxn ang="0">
                  <a:pos x="95" y="0"/>
                </a:cxn>
                <a:cxn ang="0">
                  <a:pos x="95" y="8"/>
                </a:cxn>
                <a:cxn ang="0">
                  <a:pos x="92" y="15"/>
                </a:cxn>
                <a:cxn ang="0">
                  <a:pos x="87" y="22"/>
                </a:cxn>
                <a:cxn ang="0">
                  <a:pos x="82" y="27"/>
                </a:cxn>
                <a:cxn ang="0">
                  <a:pos x="78" y="33"/>
                </a:cxn>
                <a:cxn ang="0">
                  <a:pos x="75" y="38"/>
                </a:cxn>
                <a:cxn ang="0">
                  <a:pos x="75" y="43"/>
                </a:cxn>
                <a:cxn ang="0">
                  <a:pos x="79" y="48"/>
                </a:cxn>
                <a:cxn ang="0">
                  <a:pos x="121" y="14"/>
                </a:cxn>
                <a:cxn ang="0">
                  <a:pos x="116" y="23"/>
                </a:cxn>
                <a:cxn ang="0">
                  <a:pos x="111" y="32"/>
                </a:cxn>
                <a:cxn ang="0">
                  <a:pos x="104" y="41"/>
                </a:cxn>
                <a:cxn ang="0">
                  <a:pos x="97" y="48"/>
                </a:cxn>
                <a:cxn ang="0">
                  <a:pos x="90" y="56"/>
                </a:cxn>
                <a:cxn ang="0">
                  <a:pos x="82" y="64"/>
                </a:cxn>
                <a:cxn ang="0">
                  <a:pos x="74" y="71"/>
                </a:cxn>
                <a:cxn ang="0">
                  <a:pos x="67" y="80"/>
                </a:cxn>
                <a:cxn ang="0">
                  <a:pos x="56" y="101"/>
                </a:cxn>
                <a:cxn ang="0">
                  <a:pos x="46" y="123"/>
                </a:cxn>
                <a:cxn ang="0">
                  <a:pos x="38" y="145"/>
                </a:cxn>
                <a:cxn ang="0">
                  <a:pos x="32" y="168"/>
                </a:cxn>
                <a:cxn ang="0">
                  <a:pos x="27" y="192"/>
                </a:cxn>
                <a:cxn ang="0">
                  <a:pos x="25" y="217"/>
                </a:cxn>
                <a:cxn ang="0">
                  <a:pos x="25" y="245"/>
                </a:cxn>
                <a:cxn ang="0">
                  <a:pos x="27" y="274"/>
                </a:cxn>
                <a:cxn ang="0">
                  <a:pos x="8" y="231"/>
                </a:cxn>
                <a:cxn ang="0">
                  <a:pos x="0" y="190"/>
                </a:cxn>
                <a:cxn ang="0">
                  <a:pos x="1" y="150"/>
                </a:cxn>
                <a:cxn ang="0">
                  <a:pos x="8" y="113"/>
                </a:cxn>
                <a:cxn ang="0">
                  <a:pos x="22" y="79"/>
                </a:cxn>
                <a:cxn ang="0">
                  <a:pos x="39" y="48"/>
                </a:cxn>
                <a:cxn ang="0">
                  <a:pos x="60" y="22"/>
                </a:cxn>
                <a:cxn ang="0">
                  <a:pos x="81" y="0"/>
                </a:cxn>
                <a:cxn ang="0">
                  <a:pos x="95" y="0"/>
                </a:cxn>
              </a:cxnLst>
              <a:rect l="0" t="0" r="r" b="b"/>
              <a:pathLst>
                <a:path w="121" h="274">
                  <a:moveTo>
                    <a:pt x="95" y="0"/>
                  </a:moveTo>
                  <a:lnTo>
                    <a:pt x="95" y="8"/>
                  </a:lnTo>
                  <a:lnTo>
                    <a:pt x="92" y="15"/>
                  </a:lnTo>
                  <a:lnTo>
                    <a:pt x="87" y="22"/>
                  </a:lnTo>
                  <a:lnTo>
                    <a:pt x="82" y="27"/>
                  </a:lnTo>
                  <a:lnTo>
                    <a:pt x="78" y="33"/>
                  </a:lnTo>
                  <a:lnTo>
                    <a:pt x="75" y="38"/>
                  </a:lnTo>
                  <a:lnTo>
                    <a:pt x="75" y="43"/>
                  </a:lnTo>
                  <a:lnTo>
                    <a:pt x="79" y="48"/>
                  </a:lnTo>
                  <a:lnTo>
                    <a:pt x="121" y="14"/>
                  </a:lnTo>
                  <a:lnTo>
                    <a:pt x="116" y="23"/>
                  </a:lnTo>
                  <a:lnTo>
                    <a:pt x="111" y="32"/>
                  </a:lnTo>
                  <a:lnTo>
                    <a:pt x="104" y="41"/>
                  </a:lnTo>
                  <a:lnTo>
                    <a:pt x="97" y="48"/>
                  </a:lnTo>
                  <a:lnTo>
                    <a:pt x="90" y="56"/>
                  </a:lnTo>
                  <a:lnTo>
                    <a:pt x="82" y="64"/>
                  </a:lnTo>
                  <a:lnTo>
                    <a:pt x="74" y="71"/>
                  </a:lnTo>
                  <a:lnTo>
                    <a:pt x="67" y="80"/>
                  </a:lnTo>
                  <a:lnTo>
                    <a:pt x="56" y="101"/>
                  </a:lnTo>
                  <a:lnTo>
                    <a:pt x="46" y="123"/>
                  </a:lnTo>
                  <a:lnTo>
                    <a:pt x="38" y="145"/>
                  </a:lnTo>
                  <a:lnTo>
                    <a:pt x="32" y="168"/>
                  </a:lnTo>
                  <a:lnTo>
                    <a:pt x="27" y="192"/>
                  </a:lnTo>
                  <a:lnTo>
                    <a:pt x="25" y="217"/>
                  </a:lnTo>
                  <a:lnTo>
                    <a:pt x="25" y="245"/>
                  </a:lnTo>
                  <a:lnTo>
                    <a:pt x="27" y="274"/>
                  </a:lnTo>
                  <a:lnTo>
                    <a:pt x="8" y="231"/>
                  </a:lnTo>
                  <a:lnTo>
                    <a:pt x="0" y="190"/>
                  </a:lnTo>
                  <a:lnTo>
                    <a:pt x="1" y="150"/>
                  </a:lnTo>
                  <a:lnTo>
                    <a:pt x="8" y="113"/>
                  </a:lnTo>
                  <a:lnTo>
                    <a:pt x="22" y="79"/>
                  </a:lnTo>
                  <a:lnTo>
                    <a:pt x="39" y="48"/>
                  </a:lnTo>
                  <a:lnTo>
                    <a:pt x="60" y="22"/>
                  </a:lnTo>
                  <a:lnTo>
                    <a:pt x="81" y="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351" y="3312"/>
              <a:ext cx="54" cy="69"/>
            </a:xfrm>
            <a:custGeom>
              <a:avLst/>
              <a:gdLst/>
              <a:ahLst/>
              <a:cxnLst>
                <a:cxn ang="0">
                  <a:pos x="4" y="137"/>
                </a:cxn>
                <a:cxn ang="0">
                  <a:pos x="0" y="130"/>
                </a:cxn>
                <a:cxn ang="0">
                  <a:pos x="1" y="120"/>
                </a:cxn>
                <a:cxn ang="0">
                  <a:pos x="6" y="110"/>
                </a:cxn>
                <a:cxn ang="0">
                  <a:pos x="12" y="100"/>
                </a:cxn>
                <a:cxn ang="0">
                  <a:pos x="22" y="88"/>
                </a:cxn>
                <a:cxn ang="0">
                  <a:pos x="34" y="75"/>
                </a:cxn>
                <a:cxn ang="0">
                  <a:pos x="46" y="64"/>
                </a:cxn>
                <a:cxn ang="0">
                  <a:pos x="58" y="52"/>
                </a:cxn>
                <a:cxn ang="0">
                  <a:pos x="72" y="40"/>
                </a:cxn>
                <a:cxn ang="0">
                  <a:pos x="85" y="26"/>
                </a:cxn>
                <a:cxn ang="0">
                  <a:pos x="98" y="13"/>
                </a:cxn>
                <a:cxn ang="0">
                  <a:pos x="110" y="0"/>
                </a:cxn>
                <a:cxn ang="0">
                  <a:pos x="110" y="18"/>
                </a:cxn>
                <a:cxn ang="0">
                  <a:pos x="4" y="137"/>
                </a:cxn>
              </a:cxnLst>
              <a:rect l="0" t="0" r="r" b="b"/>
              <a:pathLst>
                <a:path w="110" h="137">
                  <a:moveTo>
                    <a:pt x="4" y="137"/>
                  </a:moveTo>
                  <a:lnTo>
                    <a:pt x="0" y="130"/>
                  </a:lnTo>
                  <a:lnTo>
                    <a:pt x="1" y="120"/>
                  </a:lnTo>
                  <a:lnTo>
                    <a:pt x="6" y="110"/>
                  </a:lnTo>
                  <a:lnTo>
                    <a:pt x="12" y="100"/>
                  </a:lnTo>
                  <a:lnTo>
                    <a:pt x="22" y="88"/>
                  </a:lnTo>
                  <a:lnTo>
                    <a:pt x="34" y="75"/>
                  </a:lnTo>
                  <a:lnTo>
                    <a:pt x="46" y="64"/>
                  </a:lnTo>
                  <a:lnTo>
                    <a:pt x="58" y="52"/>
                  </a:lnTo>
                  <a:lnTo>
                    <a:pt x="72" y="40"/>
                  </a:lnTo>
                  <a:lnTo>
                    <a:pt x="85" y="26"/>
                  </a:lnTo>
                  <a:lnTo>
                    <a:pt x="98" y="13"/>
                  </a:lnTo>
                  <a:lnTo>
                    <a:pt x="110" y="0"/>
                  </a:lnTo>
                  <a:lnTo>
                    <a:pt x="110" y="18"/>
                  </a:lnTo>
                  <a:lnTo>
                    <a:pt x="4" y="137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378" y="3321"/>
              <a:ext cx="50" cy="59"/>
            </a:xfrm>
            <a:custGeom>
              <a:avLst/>
              <a:gdLst/>
              <a:ahLst/>
              <a:cxnLst>
                <a:cxn ang="0">
                  <a:pos x="0" y="117"/>
                </a:cxn>
                <a:cxn ang="0">
                  <a:pos x="4" y="101"/>
                </a:cxn>
                <a:cxn ang="0">
                  <a:pos x="11" y="84"/>
                </a:cxn>
                <a:cxn ang="0">
                  <a:pos x="21" y="69"/>
                </a:cxn>
                <a:cxn ang="0">
                  <a:pos x="33" y="53"/>
                </a:cxn>
                <a:cxn ang="0">
                  <a:pos x="46" y="39"/>
                </a:cxn>
                <a:cxn ang="0">
                  <a:pos x="60" y="25"/>
                </a:cxn>
                <a:cxn ang="0">
                  <a:pos x="75" y="12"/>
                </a:cxn>
                <a:cxn ang="0">
                  <a:pos x="89" y="0"/>
                </a:cxn>
                <a:cxn ang="0">
                  <a:pos x="100" y="7"/>
                </a:cxn>
                <a:cxn ang="0">
                  <a:pos x="0" y="117"/>
                </a:cxn>
              </a:cxnLst>
              <a:rect l="0" t="0" r="r" b="b"/>
              <a:pathLst>
                <a:path w="100" h="117">
                  <a:moveTo>
                    <a:pt x="0" y="117"/>
                  </a:moveTo>
                  <a:lnTo>
                    <a:pt x="4" y="101"/>
                  </a:lnTo>
                  <a:lnTo>
                    <a:pt x="11" y="84"/>
                  </a:lnTo>
                  <a:lnTo>
                    <a:pt x="21" y="69"/>
                  </a:lnTo>
                  <a:lnTo>
                    <a:pt x="33" y="53"/>
                  </a:lnTo>
                  <a:lnTo>
                    <a:pt x="46" y="39"/>
                  </a:lnTo>
                  <a:lnTo>
                    <a:pt x="60" y="25"/>
                  </a:lnTo>
                  <a:lnTo>
                    <a:pt x="75" y="12"/>
                  </a:lnTo>
                  <a:lnTo>
                    <a:pt x="89" y="0"/>
                  </a:lnTo>
                  <a:lnTo>
                    <a:pt x="100" y="7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401" y="3333"/>
              <a:ext cx="41" cy="38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2" y="62"/>
                </a:cxn>
                <a:cxn ang="0">
                  <a:pos x="8" y="51"/>
                </a:cxn>
                <a:cxn ang="0">
                  <a:pos x="16" y="42"/>
                </a:cxn>
                <a:cxn ang="0">
                  <a:pos x="24" y="33"/>
                </a:cxn>
                <a:cxn ang="0">
                  <a:pos x="34" y="25"/>
                </a:cxn>
                <a:cxn ang="0">
                  <a:pos x="45" y="16"/>
                </a:cxn>
                <a:cxn ang="0">
                  <a:pos x="56" y="9"/>
                </a:cxn>
                <a:cxn ang="0">
                  <a:pos x="66" y="0"/>
                </a:cxn>
                <a:cxn ang="0">
                  <a:pos x="82" y="0"/>
                </a:cxn>
                <a:cxn ang="0">
                  <a:pos x="0" y="74"/>
                </a:cxn>
              </a:cxnLst>
              <a:rect l="0" t="0" r="r" b="b"/>
              <a:pathLst>
                <a:path w="82" h="74">
                  <a:moveTo>
                    <a:pt x="0" y="74"/>
                  </a:moveTo>
                  <a:lnTo>
                    <a:pt x="2" y="62"/>
                  </a:lnTo>
                  <a:lnTo>
                    <a:pt x="8" y="51"/>
                  </a:lnTo>
                  <a:lnTo>
                    <a:pt x="16" y="42"/>
                  </a:lnTo>
                  <a:lnTo>
                    <a:pt x="24" y="33"/>
                  </a:lnTo>
                  <a:lnTo>
                    <a:pt x="34" y="25"/>
                  </a:lnTo>
                  <a:lnTo>
                    <a:pt x="45" y="16"/>
                  </a:lnTo>
                  <a:lnTo>
                    <a:pt x="56" y="9"/>
                  </a:lnTo>
                  <a:lnTo>
                    <a:pt x="66" y="0"/>
                  </a:lnTo>
                  <a:lnTo>
                    <a:pt x="82" y="0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92" y="3333"/>
              <a:ext cx="237" cy="274"/>
            </a:xfrm>
            <a:custGeom>
              <a:avLst/>
              <a:gdLst/>
              <a:ahLst/>
              <a:cxnLst>
                <a:cxn ang="0">
                  <a:pos x="473" y="44"/>
                </a:cxn>
                <a:cxn ang="0">
                  <a:pos x="473" y="85"/>
                </a:cxn>
                <a:cxn ang="0">
                  <a:pos x="456" y="125"/>
                </a:cxn>
                <a:cxn ang="0">
                  <a:pos x="438" y="163"/>
                </a:cxn>
                <a:cxn ang="0">
                  <a:pos x="426" y="197"/>
                </a:cxn>
                <a:cxn ang="0">
                  <a:pos x="388" y="212"/>
                </a:cxn>
                <a:cxn ang="0">
                  <a:pos x="351" y="219"/>
                </a:cxn>
                <a:cxn ang="0">
                  <a:pos x="349" y="236"/>
                </a:cxn>
                <a:cxn ang="0">
                  <a:pos x="377" y="271"/>
                </a:cxn>
                <a:cxn ang="0">
                  <a:pos x="379" y="320"/>
                </a:cxn>
                <a:cxn ang="0">
                  <a:pos x="374" y="376"/>
                </a:cxn>
                <a:cxn ang="0">
                  <a:pos x="360" y="429"/>
                </a:cxn>
                <a:cxn ang="0">
                  <a:pos x="337" y="466"/>
                </a:cxn>
                <a:cxn ang="0">
                  <a:pos x="309" y="499"/>
                </a:cxn>
                <a:cxn ang="0">
                  <a:pos x="275" y="527"/>
                </a:cxn>
                <a:cxn ang="0">
                  <a:pos x="234" y="543"/>
                </a:cxn>
                <a:cxn ang="0">
                  <a:pos x="191" y="546"/>
                </a:cxn>
                <a:cxn ang="0">
                  <a:pos x="150" y="542"/>
                </a:cxn>
                <a:cxn ang="0">
                  <a:pos x="107" y="530"/>
                </a:cxn>
                <a:cxn ang="0">
                  <a:pos x="66" y="513"/>
                </a:cxn>
                <a:cxn ang="0">
                  <a:pos x="54" y="493"/>
                </a:cxn>
                <a:cxn ang="0">
                  <a:pos x="69" y="473"/>
                </a:cxn>
                <a:cxn ang="0">
                  <a:pos x="84" y="452"/>
                </a:cxn>
                <a:cxn ang="0">
                  <a:pos x="95" y="429"/>
                </a:cxn>
                <a:cxn ang="0">
                  <a:pos x="89" y="407"/>
                </a:cxn>
                <a:cxn ang="0">
                  <a:pos x="73" y="426"/>
                </a:cxn>
                <a:cxn ang="0">
                  <a:pos x="61" y="452"/>
                </a:cxn>
                <a:cxn ang="0">
                  <a:pos x="45" y="472"/>
                </a:cxn>
                <a:cxn ang="0">
                  <a:pos x="17" y="470"/>
                </a:cxn>
                <a:cxn ang="0">
                  <a:pos x="10" y="404"/>
                </a:cxn>
                <a:cxn ang="0">
                  <a:pos x="0" y="341"/>
                </a:cxn>
                <a:cxn ang="0">
                  <a:pos x="18" y="335"/>
                </a:cxn>
                <a:cxn ang="0">
                  <a:pos x="31" y="338"/>
                </a:cxn>
                <a:cxn ang="0">
                  <a:pos x="55" y="364"/>
                </a:cxn>
                <a:cxn ang="0">
                  <a:pos x="91" y="387"/>
                </a:cxn>
                <a:cxn ang="0">
                  <a:pos x="136" y="396"/>
                </a:cxn>
                <a:cxn ang="0">
                  <a:pos x="186" y="384"/>
                </a:cxn>
                <a:cxn ang="0">
                  <a:pos x="212" y="361"/>
                </a:cxn>
                <a:cxn ang="0">
                  <a:pos x="219" y="329"/>
                </a:cxn>
                <a:cxn ang="0">
                  <a:pos x="216" y="293"/>
                </a:cxn>
                <a:cxn ang="0">
                  <a:pos x="208" y="259"/>
                </a:cxn>
                <a:cxn ang="0">
                  <a:pos x="258" y="194"/>
                </a:cxn>
                <a:cxn ang="0">
                  <a:pos x="309" y="119"/>
                </a:cxn>
                <a:cxn ang="0">
                  <a:pos x="352" y="56"/>
                </a:cxn>
                <a:cxn ang="0">
                  <a:pos x="375" y="21"/>
                </a:cxn>
                <a:cxn ang="0">
                  <a:pos x="387" y="6"/>
                </a:cxn>
                <a:cxn ang="0">
                  <a:pos x="407" y="0"/>
                </a:cxn>
                <a:cxn ang="0">
                  <a:pos x="423" y="1"/>
                </a:cxn>
                <a:cxn ang="0">
                  <a:pos x="440" y="3"/>
                </a:cxn>
                <a:cxn ang="0">
                  <a:pos x="454" y="9"/>
                </a:cxn>
                <a:cxn ang="0">
                  <a:pos x="463" y="23"/>
                </a:cxn>
              </a:cxnLst>
              <a:rect l="0" t="0" r="r" b="b"/>
              <a:pathLst>
                <a:path w="475" h="546">
                  <a:moveTo>
                    <a:pt x="463" y="23"/>
                  </a:moveTo>
                  <a:lnTo>
                    <a:pt x="473" y="44"/>
                  </a:lnTo>
                  <a:lnTo>
                    <a:pt x="475" y="65"/>
                  </a:lnTo>
                  <a:lnTo>
                    <a:pt x="473" y="85"/>
                  </a:lnTo>
                  <a:lnTo>
                    <a:pt x="466" y="105"/>
                  </a:lnTo>
                  <a:lnTo>
                    <a:pt x="456" y="125"/>
                  </a:lnTo>
                  <a:lnTo>
                    <a:pt x="446" y="145"/>
                  </a:lnTo>
                  <a:lnTo>
                    <a:pt x="438" y="163"/>
                  </a:lnTo>
                  <a:lnTo>
                    <a:pt x="432" y="183"/>
                  </a:lnTo>
                  <a:lnTo>
                    <a:pt x="426" y="197"/>
                  </a:lnTo>
                  <a:lnTo>
                    <a:pt x="409" y="206"/>
                  </a:lnTo>
                  <a:lnTo>
                    <a:pt x="388" y="212"/>
                  </a:lnTo>
                  <a:lnTo>
                    <a:pt x="367" y="215"/>
                  </a:lnTo>
                  <a:lnTo>
                    <a:pt x="351" y="219"/>
                  </a:lnTo>
                  <a:lnTo>
                    <a:pt x="343" y="225"/>
                  </a:lnTo>
                  <a:lnTo>
                    <a:pt x="349" y="236"/>
                  </a:lnTo>
                  <a:lnTo>
                    <a:pt x="373" y="252"/>
                  </a:lnTo>
                  <a:lnTo>
                    <a:pt x="377" y="271"/>
                  </a:lnTo>
                  <a:lnTo>
                    <a:pt x="379" y="295"/>
                  </a:lnTo>
                  <a:lnTo>
                    <a:pt x="379" y="320"/>
                  </a:lnTo>
                  <a:lnTo>
                    <a:pt x="378" y="348"/>
                  </a:lnTo>
                  <a:lnTo>
                    <a:pt x="374" y="376"/>
                  </a:lnTo>
                  <a:lnTo>
                    <a:pt x="369" y="403"/>
                  </a:lnTo>
                  <a:lnTo>
                    <a:pt x="360" y="429"/>
                  </a:lnTo>
                  <a:lnTo>
                    <a:pt x="349" y="451"/>
                  </a:lnTo>
                  <a:lnTo>
                    <a:pt x="337" y="466"/>
                  </a:lnTo>
                  <a:lnTo>
                    <a:pt x="324" y="483"/>
                  </a:lnTo>
                  <a:lnTo>
                    <a:pt x="309" y="499"/>
                  </a:lnTo>
                  <a:lnTo>
                    <a:pt x="293" y="513"/>
                  </a:lnTo>
                  <a:lnTo>
                    <a:pt x="275" y="527"/>
                  </a:lnTo>
                  <a:lnTo>
                    <a:pt x="255" y="537"/>
                  </a:lnTo>
                  <a:lnTo>
                    <a:pt x="234" y="543"/>
                  </a:lnTo>
                  <a:lnTo>
                    <a:pt x="209" y="544"/>
                  </a:lnTo>
                  <a:lnTo>
                    <a:pt x="191" y="546"/>
                  </a:lnTo>
                  <a:lnTo>
                    <a:pt x="171" y="545"/>
                  </a:lnTo>
                  <a:lnTo>
                    <a:pt x="150" y="542"/>
                  </a:lnTo>
                  <a:lnTo>
                    <a:pt x="129" y="537"/>
                  </a:lnTo>
                  <a:lnTo>
                    <a:pt x="107" y="530"/>
                  </a:lnTo>
                  <a:lnTo>
                    <a:pt x="85" y="522"/>
                  </a:lnTo>
                  <a:lnTo>
                    <a:pt x="66" y="513"/>
                  </a:lnTo>
                  <a:lnTo>
                    <a:pt x="46" y="504"/>
                  </a:lnTo>
                  <a:lnTo>
                    <a:pt x="54" y="493"/>
                  </a:lnTo>
                  <a:lnTo>
                    <a:pt x="61" y="483"/>
                  </a:lnTo>
                  <a:lnTo>
                    <a:pt x="69" y="473"/>
                  </a:lnTo>
                  <a:lnTo>
                    <a:pt x="78" y="463"/>
                  </a:lnTo>
                  <a:lnTo>
                    <a:pt x="84" y="452"/>
                  </a:lnTo>
                  <a:lnTo>
                    <a:pt x="91" y="441"/>
                  </a:lnTo>
                  <a:lnTo>
                    <a:pt x="95" y="429"/>
                  </a:lnTo>
                  <a:lnTo>
                    <a:pt x="97" y="416"/>
                  </a:lnTo>
                  <a:lnTo>
                    <a:pt x="89" y="407"/>
                  </a:lnTo>
                  <a:lnTo>
                    <a:pt x="80" y="415"/>
                  </a:lnTo>
                  <a:lnTo>
                    <a:pt x="73" y="426"/>
                  </a:lnTo>
                  <a:lnTo>
                    <a:pt x="67" y="439"/>
                  </a:lnTo>
                  <a:lnTo>
                    <a:pt x="61" y="452"/>
                  </a:lnTo>
                  <a:lnTo>
                    <a:pt x="54" y="464"/>
                  </a:lnTo>
                  <a:lnTo>
                    <a:pt x="45" y="472"/>
                  </a:lnTo>
                  <a:lnTo>
                    <a:pt x="33" y="474"/>
                  </a:lnTo>
                  <a:lnTo>
                    <a:pt x="17" y="470"/>
                  </a:lnTo>
                  <a:lnTo>
                    <a:pt x="16" y="439"/>
                  </a:lnTo>
                  <a:lnTo>
                    <a:pt x="10" y="404"/>
                  </a:lnTo>
                  <a:lnTo>
                    <a:pt x="2" y="371"/>
                  </a:lnTo>
                  <a:lnTo>
                    <a:pt x="0" y="341"/>
                  </a:lnTo>
                  <a:lnTo>
                    <a:pt x="10" y="337"/>
                  </a:lnTo>
                  <a:lnTo>
                    <a:pt x="18" y="335"/>
                  </a:lnTo>
                  <a:lnTo>
                    <a:pt x="26" y="335"/>
                  </a:lnTo>
                  <a:lnTo>
                    <a:pt x="31" y="338"/>
                  </a:lnTo>
                  <a:lnTo>
                    <a:pt x="41" y="351"/>
                  </a:lnTo>
                  <a:lnTo>
                    <a:pt x="55" y="364"/>
                  </a:lnTo>
                  <a:lnTo>
                    <a:pt x="72" y="377"/>
                  </a:lnTo>
                  <a:lnTo>
                    <a:pt x="91" y="387"/>
                  </a:lnTo>
                  <a:lnTo>
                    <a:pt x="113" y="394"/>
                  </a:lnTo>
                  <a:lnTo>
                    <a:pt x="136" y="396"/>
                  </a:lnTo>
                  <a:lnTo>
                    <a:pt x="160" y="393"/>
                  </a:lnTo>
                  <a:lnTo>
                    <a:pt x="186" y="384"/>
                  </a:lnTo>
                  <a:lnTo>
                    <a:pt x="202" y="374"/>
                  </a:lnTo>
                  <a:lnTo>
                    <a:pt x="212" y="361"/>
                  </a:lnTo>
                  <a:lnTo>
                    <a:pt x="217" y="346"/>
                  </a:lnTo>
                  <a:lnTo>
                    <a:pt x="219" y="329"/>
                  </a:lnTo>
                  <a:lnTo>
                    <a:pt x="218" y="312"/>
                  </a:lnTo>
                  <a:lnTo>
                    <a:pt x="216" y="293"/>
                  </a:lnTo>
                  <a:lnTo>
                    <a:pt x="212" y="275"/>
                  </a:lnTo>
                  <a:lnTo>
                    <a:pt x="208" y="259"/>
                  </a:lnTo>
                  <a:lnTo>
                    <a:pt x="232" y="229"/>
                  </a:lnTo>
                  <a:lnTo>
                    <a:pt x="258" y="194"/>
                  </a:lnTo>
                  <a:lnTo>
                    <a:pt x="284" y="157"/>
                  </a:lnTo>
                  <a:lnTo>
                    <a:pt x="309" y="119"/>
                  </a:lnTo>
                  <a:lnTo>
                    <a:pt x="332" y="85"/>
                  </a:lnTo>
                  <a:lnTo>
                    <a:pt x="352" y="56"/>
                  </a:lnTo>
                  <a:lnTo>
                    <a:pt x="366" y="33"/>
                  </a:lnTo>
                  <a:lnTo>
                    <a:pt x="375" y="21"/>
                  </a:lnTo>
                  <a:lnTo>
                    <a:pt x="381" y="13"/>
                  </a:lnTo>
                  <a:lnTo>
                    <a:pt x="387" y="6"/>
                  </a:lnTo>
                  <a:lnTo>
                    <a:pt x="395" y="2"/>
                  </a:lnTo>
                  <a:lnTo>
                    <a:pt x="407" y="0"/>
                  </a:lnTo>
                  <a:lnTo>
                    <a:pt x="415" y="1"/>
                  </a:lnTo>
                  <a:lnTo>
                    <a:pt x="423" y="1"/>
                  </a:lnTo>
                  <a:lnTo>
                    <a:pt x="432" y="2"/>
                  </a:lnTo>
                  <a:lnTo>
                    <a:pt x="440" y="3"/>
                  </a:lnTo>
                  <a:lnTo>
                    <a:pt x="448" y="5"/>
                  </a:lnTo>
                  <a:lnTo>
                    <a:pt x="454" y="9"/>
                  </a:lnTo>
                  <a:lnTo>
                    <a:pt x="460" y="14"/>
                  </a:lnTo>
                  <a:lnTo>
                    <a:pt x="463" y="23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467" y="3342"/>
              <a:ext cx="42" cy="73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56" y="9"/>
                </a:cxn>
                <a:cxn ang="0">
                  <a:pos x="47" y="19"/>
                </a:cxn>
                <a:cxn ang="0">
                  <a:pos x="38" y="30"/>
                </a:cxn>
                <a:cxn ang="0">
                  <a:pos x="31" y="42"/>
                </a:cxn>
                <a:cxn ang="0">
                  <a:pos x="24" y="54"/>
                </a:cxn>
                <a:cxn ang="0">
                  <a:pos x="19" y="66"/>
                </a:cxn>
                <a:cxn ang="0">
                  <a:pos x="15" y="78"/>
                </a:cxn>
                <a:cxn ang="0">
                  <a:pos x="14" y="92"/>
                </a:cxn>
                <a:cxn ang="0">
                  <a:pos x="24" y="94"/>
                </a:cxn>
                <a:cxn ang="0">
                  <a:pos x="34" y="90"/>
                </a:cxn>
                <a:cxn ang="0">
                  <a:pos x="45" y="84"/>
                </a:cxn>
                <a:cxn ang="0">
                  <a:pos x="56" y="77"/>
                </a:cxn>
                <a:cxn ang="0">
                  <a:pos x="66" y="73"/>
                </a:cxn>
                <a:cxn ang="0">
                  <a:pos x="73" y="72"/>
                </a:cxn>
                <a:cxn ang="0">
                  <a:pos x="80" y="76"/>
                </a:cxn>
                <a:cxn ang="0">
                  <a:pos x="83" y="89"/>
                </a:cxn>
                <a:cxn ang="0">
                  <a:pos x="80" y="106"/>
                </a:cxn>
                <a:cxn ang="0">
                  <a:pos x="73" y="121"/>
                </a:cxn>
                <a:cxn ang="0">
                  <a:pos x="64" y="134"/>
                </a:cxn>
                <a:cxn ang="0">
                  <a:pos x="54" y="146"/>
                </a:cxn>
                <a:cxn ang="0">
                  <a:pos x="43" y="146"/>
                </a:cxn>
                <a:cxn ang="0">
                  <a:pos x="74" y="97"/>
                </a:cxn>
                <a:cxn ang="0">
                  <a:pos x="64" y="88"/>
                </a:cxn>
                <a:cxn ang="0">
                  <a:pos x="56" y="88"/>
                </a:cxn>
                <a:cxn ang="0">
                  <a:pos x="48" y="94"/>
                </a:cxn>
                <a:cxn ang="0">
                  <a:pos x="42" y="101"/>
                </a:cxn>
                <a:cxn ang="0">
                  <a:pos x="35" y="110"/>
                </a:cxn>
                <a:cxn ang="0">
                  <a:pos x="27" y="116"/>
                </a:cxn>
                <a:cxn ang="0">
                  <a:pos x="17" y="116"/>
                </a:cxn>
                <a:cxn ang="0">
                  <a:pos x="5" y="109"/>
                </a:cxn>
                <a:cxn ang="0">
                  <a:pos x="0" y="99"/>
                </a:cxn>
                <a:cxn ang="0">
                  <a:pos x="0" y="86"/>
                </a:cxn>
                <a:cxn ang="0">
                  <a:pos x="3" y="71"/>
                </a:cxn>
                <a:cxn ang="0">
                  <a:pos x="11" y="54"/>
                </a:cxn>
                <a:cxn ang="0">
                  <a:pos x="21" y="38"/>
                </a:cxn>
                <a:cxn ang="0">
                  <a:pos x="34" y="22"/>
                </a:cxn>
                <a:cxn ang="0">
                  <a:pos x="49" y="10"/>
                </a:cxn>
                <a:cxn ang="0">
                  <a:pos x="66" y="0"/>
                </a:cxn>
              </a:cxnLst>
              <a:rect l="0" t="0" r="r" b="b"/>
              <a:pathLst>
                <a:path w="83" h="146">
                  <a:moveTo>
                    <a:pt x="66" y="0"/>
                  </a:moveTo>
                  <a:lnTo>
                    <a:pt x="56" y="9"/>
                  </a:lnTo>
                  <a:lnTo>
                    <a:pt x="47" y="19"/>
                  </a:lnTo>
                  <a:lnTo>
                    <a:pt x="38" y="30"/>
                  </a:lnTo>
                  <a:lnTo>
                    <a:pt x="31" y="42"/>
                  </a:lnTo>
                  <a:lnTo>
                    <a:pt x="24" y="54"/>
                  </a:lnTo>
                  <a:lnTo>
                    <a:pt x="19" y="66"/>
                  </a:lnTo>
                  <a:lnTo>
                    <a:pt x="15" y="78"/>
                  </a:lnTo>
                  <a:lnTo>
                    <a:pt x="14" y="92"/>
                  </a:lnTo>
                  <a:lnTo>
                    <a:pt x="24" y="94"/>
                  </a:lnTo>
                  <a:lnTo>
                    <a:pt x="34" y="90"/>
                  </a:lnTo>
                  <a:lnTo>
                    <a:pt x="45" y="84"/>
                  </a:lnTo>
                  <a:lnTo>
                    <a:pt x="56" y="77"/>
                  </a:lnTo>
                  <a:lnTo>
                    <a:pt x="66" y="73"/>
                  </a:lnTo>
                  <a:lnTo>
                    <a:pt x="73" y="72"/>
                  </a:lnTo>
                  <a:lnTo>
                    <a:pt x="80" y="76"/>
                  </a:lnTo>
                  <a:lnTo>
                    <a:pt x="83" y="89"/>
                  </a:lnTo>
                  <a:lnTo>
                    <a:pt x="80" y="106"/>
                  </a:lnTo>
                  <a:lnTo>
                    <a:pt x="73" y="121"/>
                  </a:lnTo>
                  <a:lnTo>
                    <a:pt x="64" y="134"/>
                  </a:lnTo>
                  <a:lnTo>
                    <a:pt x="54" y="146"/>
                  </a:lnTo>
                  <a:lnTo>
                    <a:pt x="43" y="146"/>
                  </a:lnTo>
                  <a:lnTo>
                    <a:pt x="74" y="97"/>
                  </a:lnTo>
                  <a:lnTo>
                    <a:pt x="64" y="88"/>
                  </a:lnTo>
                  <a:lnTo>
                    <a:pt x="56" y="88"/>
                  </a:lnTo>
                  <a:lnTo>
                    <a:pt x="48" y="94"/>
                  </a:lnTo>
                  <a:lnTo>
                    <a:pt x="42" y="101"/>
                  </a:lnTo>
                  <a:lnTo>
                    <a:pt x="35" y="110"/>
                  </a:lnTo>
                  <a:lnTo>
                    <a:pt x="27" y="116"/>
                  </a:lnTo>
                  <a:lnTo>
                    <a:pt x="17" y="116"/>
                  </a:lnTo>
                  <a:lnTo>
                    <a:pt x="5" y="109"/>
                  </a:lnTo>
                  <a:lnTo>
                    <a:pt x="0" y="99"/>
                  </a:lnTo>
                  <a:lnTo>
                    <a:pt x="0" y="86"/>
                  </a:lnTo>
                  <a:lnTo>
                    <a:pt x="3" y="71"/>
                  </a:lnTo>
                  <a:lnTo>
                    <a:pt x="11" y="54"/>
                  </a:lnTo>
                  <a:lnTo>
                    <a:pt x="21" y="38"/>
                  </a:lnTo>
                  <a:lnTo>
                    <a:pt x="34" y="22"/>
                  </a:lnTo>
                  <a:lnTo>
                    <a:pt x="49" y="1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413" y="3345"/>
              <a:ext cx="40" cy="33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0" y="66"/>
                </a:cxn>
                <a:cxn ang="0">
                  <a:pos x="5" y="56"/>
                </a:cxn>
                <a:cxn ang="0">
                  <a:pos x="11" y="46"/>
                </a:cxn>
                <a:cxn ang="0">
                  <a:pos x="20" y="35"/>
                </a:cxn>
                <a:cxn ang="0">
                  <a:pos x="29" y="24"/>
                </a:cxn>
                <a:cxn ang="0">
                  <a:pos x="40" y="14"/>
                </a:cxn>
                <a:cxn ang="0">
                  <a:pos x="52" y="6"/>
                </a:cxn>
                <a:cxn ang="0">
                  <a:pos x="66" y="2"/>
                </a:cxn>
                <a:cxn ang="0">
                  <a:pos x="80" y="0"/>
                </a:cxn>
              </a:cxnLst>
              <a:rect l="0" t="0" r="r" b="b"/>
              <a:pathLst>
                <a:path w="80" h="66">
                  <a:moveTo>
                    <a:pt x="80" y="0"/>
                  </a:moveTo>
                  <a:lnTo>
                    <a:pt x="0" y="66"/>
                  </a:lnTo>
                  <a:lnTo>
                    <a:pt x="5" y="56"/>
                  </a:lnTo>
                  <a:lnTo>
                    <a:pt x="11" y="46"/>
                  </a:lnTo>
                  <a:lnTo>
                    <a:pt x="20" y="35"/>
                  </a:lnTo>
                  <a:lnTo>
                    <a:pt x="29" y="24"/>
                  </a:lnTo>
                  <a:lnTo>
                    <a:pt x="40" y="14"/>
                  </a:lnTo>
                  <a:lnTo>
                    <a:pt x="52" y="6"/>
                  </a:lnTo>
                  <a:lnTo>
                    <a:pt x="66" y="2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202" y="3361"/>
              <a:ext cx="73" cy="61"/>
            </a:xfrm>
            <a:custGeom>
              <a:avLst/>
              <a:gdLst/>
              <a:ahLst/>
              <a:cxnLst>
                <a:cxn ang="0">
                  <a:pos x="146" y="111"/>
                </a:cxn>
                <a:cxn ang="0">
                  <a:pos x="144" y="112"/>
                </a:cxn>
                <a:cxn ang="0">
                  <a:pos x="137" y="109"/>
                </a:cxn>
                <a:cxn ang="0">
                  <a:pos x="128" y="106"/>
                </a:cxn>
                <a:cxn ang="0">
                  <a:pos x="119" y="103"/>
                </a:cxn>
                <a:cxn ang="0">
                  <a:pos x="112" y="102"/>
                </a:cxn>
                <a:cxn ang="0">
                  <a:pos x="107" y="104"/>
                </a:cxn>
                <a:cxn ang="0">
                  <a:pos x="110" y="111"/>
                </a:cxn>
                <a:cxn ang="0">
                  <a:pos x="121" y="123"/>
                </a:cxn>
                <a:cxn ang="0">
                  <a:pos x="103" y="114"/>
                </a:cxn>
                <a:cxn ang="0">
                  <a:pos x="87" y="103"/>
                </a:cxn>
                <a:cxn ang="0">
                  <a:pos x="70" y="91"/>
                </a:cxn>
                <a:cxn ang="0">
                  <a:pos x="55" y="78"/>
                </a:cxn>
                <a:cxn ang="0">
                  <a:pos x="39" y="63"/>
                </a:cxn>
                <a:cxn ang="0">
                  <a:pos x="26" y="48"/>
                </a:cxn>
                <a:cxn ang="0">
                  <a:pos x="12" y="34"/>
                </a:cxn>
                <a:cxn ang="0">
                  <a:pos x="0" y="19"/>
                </a:cxn>
                <a:cxn ang="0">
                  <a:pos x="0" y="14"/>
                </a:cxn>
                <a:cxn ang="0">
                  <a:pos x="14" y="23"/>
                </a:cxn>
                <a:cxn ang="0">
                  <a:pos x="27" y="34"/>
                </a:cxn>
                <a:cxn ang="0">
                  <a:pos x="39" y="44"/>
                </a:cxn>
                <a:cxn ang="0">
                  <a:pos x="51" y="55"/>
                </a:cxn>
                <a:cxn ang="0">
                  <a:pos x="63" y="64"/>
                </a:cxn>
                <a:cxn ang="0">
                  <a:pos x="77" y="73"/>
                </a:cxn>
                <a:cxn ang="0">
                  <a:pos x="91" y="82"/>
                </a:cxn>
                <a:cxn ang="0">
                  <a:pos x="106" y="89"/>
                </a:cxn>
                <a:cxn ang="0">
                  <a:pos x="43" y="2"/>
                </a:cxn>
                <a:cxn ang="0">
                  <a:pos x="49" y="0"/>
                </a:cxn>
                <a:cxn ang="0">
                  <a:pos x="54" y="1"/>
                </a:cxn>
                <a:cxn ang="0">
                  <a:pos x="58" y="3"/>
                </a:cxn>
                <a:cxn ang="0">
                  <a:pos x="62" y="7"/>
                </a:cxn>
                <a:cxn ang="0">
                  <a:pos x="66" y="13"/>
                </a:cxn>
                <a:cxn ang="0">
                  <a:pos x="69" y="16"/>
                </a:cxn>
                <a:cxn ang="0">
                  <a:pos x="72" y="19"/>
                </a:cxn>
                <a:cxn ang="0">
                  <a:pos x="77" y="19"/>
                </a:cxn>
                <a:cxn ang="0">
                  <a:pos x="146" y="111"/>
                </a:cxn>
              </a:cxnLst>
              <a:rect l="0" t="0" r="r" b="b"/>
              <a:pathLst>
                <a:path w="146" h="123">
                  <a:moveTo>
                    <a:pt x="146" y="111"/>
                  </a:moveTo>
                  <a:lnTo>
                    <a:pt x="144" y="112"/>
                  </a:lnTo>
                  <a:lnTo>
                    <a:pt x="137" y="109"/>
                  </a:lnTo>
                  <a:lnTo>
                    <a:pt x="128" y="106"/>
                  </a:lnTo>
                  <a:lnTo>
                    <a:pt x="119" y="103"/>
                  </a:lnTo>
                  <a:lnTo>
                    <a:pt x="112" y="102"/>
                  </a:lnTo>
                  <a:lnTo>
                    <a:pt x="107" y="104"/>
                  </a:lnTo>
                  <a:lnTo>
                    <a:pt x="110" y="111"/>
                  </a:lnTo>
                  <a:lnTo>
                    <a:pt x="121" y="123"/>
                  </a:lnTo>
                  <a:lnTo>
                    <a:pt x="103" y="114"/>
                  </a:lnTo>
                  <a:lnTo>
                    <a:pt x="87" y="103"/>
                  </a:lnTo>
                  <a:lnTo>
                    <a:pt x="70" y="91"/>
                  </a:lnTo>
                  <a:lnTo>
                    <a:pt x="55" y="78"/>
                  </a:lnTo>
                  <a:lnTo>
                    <a:pt x="39" y="63"/>
                  </a:lnTo>
                  <a:lnTo>
                    <a:pt x="26" y="48"/>
                  </a:lnTo>
                  <a:lnTo>
                    <a:pt x="12" y="34"/>
                  </a:lnTo>
                  <a:lnTo>
                    <a:pt x="0" y="19"/>
                  </a:lnTo>
                  <a:lnTo>
                    <a:pt x="0" y="14"/>
                  </a:lnTo>
                  <a:lnTo>
                    <a:pt x="14" y="23"/>
                  </a:lnTo>
                  <a:lnTo>
                    <a:pt x="27" y="34"/>
                  </a:lnTo>
                  <a:lnTo>
                    <a:pt x="39" y="44"/>
                  </a:lnTo>
                  <a:lnTo>
                    <a:pt x="51" y="55"/>
                  </a:lnTo>
                  <a:lnTo>
                    <a:pt x="63" y="64"/>
                  </a:lnTo>
                  <a:lnTo>
                    <a:pt x="77" y="73"/>
                  </a:lnTo>
                  <a:lnTo>
                    <a:pt x="91" y="82"/>
                  </a:lnTo>
                  <a:lnTo>
                    <a:pt x="106" y="89"/>
                  </a:lnTo>
                  <a:lnTo>
                    <a:pt x="43" y="2"/>
                  </a:lnTo>
                  <a:lnTo>
                    <a:pt x="49" y="0"/>
                  </a:lnTo>
                  <a:lnTo>
                    <a:pt x="54" y="1"/>
                  </a:lnTo>
                  <a:lnTo>
                    <a:pt x="58" y="3"/>
                  </a:lnTo>
                  <a:lnTo>
                    <a:pt x="62" y="7"/>
                  </a:lnTo>
                  <a:lnTo>
                    <a:pt x="66" y="13"/>
                  </a:lnTo>
                  <a:lnTo>
                    <a:pt x="69" y="16"/>
                  </a:lnTo>
                  <a:lnTo>
                    <a:pt x="72" y="19"/>
                  </a:lnTo>
                  <a:lnTo>
                    <a:pt x="77" y="19"/>
                  </a:lnTo>
                  <a:lnTo>
                    <a:pt x="146" y="111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190" y="3381"/>
              <a:ext cx="52" cy="43"/>
            </a:xfrm>
            <a:custGeom>
              <a:avLst/>
              <a:gdLst/>
              <a:ahLst/>
              <a:cxnLst>
                <a:cxn ang="0">
                  <a:pos x="103" y="86"/>
                </a:cxn>
                <a:cxn ang="0">
                  <a:pos x="94" y="87"/>
                </a:cxn>
                <a:cxn ang="0">
                  <a:pos x="85" y="85"/>
                </a:cxn>
                <a:cxn ang="0">
                  <a:pos x="76" y="80"/>
                </a:cxn>
                <a:cxn ang="0">
                  <a:pos x="67" y="75"/>
                </a:cxn>
                <a:cxn ang="0">
                  <a:pos x="57" y="68"/>
                </a:cxn>
                <a:cxn ang="0">
                  <a:pos x="49" y="61"/>
                </a:cxn>
                <a:cxn ang="0">
                  <a:pos x="40" y="53"/>
                </a:cxn>
                <a:cxn ang="0">
                  <a:pos x="34" y="46"/>
                </a:cxn>
                <a:cxn ang="0">
                  <a:pos x="31" y="38"/>
                </a:cxn>
                <a:cxn ang="0">
                  <a:pos x="27" y="32"/>
                </a:cxn>
                <a:cxn ang="0">
                  <a:pos x="22" y="28"/>
                </a:cxn>
                <a:cxn ang="0">
                  <a:pos x="17" y="23"/>
                </a:cxn>
                <a:cxn ang="0">
                  <a:pos x="12" y="20"/>
                </a:cxn>
                <a:cxn ang="0">
                  <a:pos x="6" y="17"/>
                </a:cxn>
                <a:cxn ang="0">
                  <a:pos x="3" y="11"/>
                </a:cxn>
                <a:cxn ang="0">
                  <a:pos x="0" y="4"/>
                </a:cxn>
                <a:cxn ang="0">
                  <a:pos x="9" y="0"/>
                </a:cxn>
                <a:cxn ang="0">
                  <a:pos x="103" y="86"/>
                </a:cxn>
              </a:cxnLst>
              <a:rect l="0" t="0" r="r" b="b"/>
              <a:pathLst>
                <a:path w="103" h="87">
                  <a:moveTo>
                    <a:pt x="103" y="86"/>
                  </a:moveTo>
                  <a:lnTo>
                    <a:pt x="94" y="87"/>
                  </a:lnTo>
                  <a:lnTo>
                    <a:pt x="85" y="85"/>
                  </a:lnTo>
                  <a:lnTo>
                    <a:pt x="76" y="80"/>
                  </a:lnTo>
                  <a:lnTo>
                    <a:pt x="67" y="75"/>
                  </a:lnTo>
                  <a:lnTo>
                    <a:pt x="57" y="68"/>
                  </a:lnTo>
                  <a:lnTo>
                    <a:pt x="49" y="61"/>
                  </a:lnTo>
                  <a:lnTo>
                    <a:pt x="40" y="53"/>
                  </a:lnTo>
                  <a:lnTo>
                    <a:pt x="34" y="46"/>
                  </a:lnTo>
                  <a:lnTo>
                    <a:pt x="31" y="38"/>
                  </a:lnTo>
                  <a:lnTo>
                    <a:pt x="27" y="32"/>
                  </a:lnTo>
                  <a:lnTo>
                    <a:pt x="22" y="28"/>
                  </a:lnTo>
                  <a:lnTo>
                    <a:pt x="17" y="23"/>
                  </a:lnTo>
                  <a:lnTo>
                    <a:pt x="12" y="20"/>
                  </a:lnTo>
                  <a:lnTo>
                    <a:pt x="6" y="17"/>
                  </a:lnTo>
                  <a:lnTo>
                    <a:pt x="3" y="11"/>
                  </a:lnTo>
                  <a:lnTo>
                    <a:pt x="0" y="4"/>
                  </a:lnTo>
                  <a:lnTo>
                    <a:pt x="9" y="0"/>
                  </a:lnTo>
                  <a:lnTo>
                    <a:pt x="103" y="86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311" y="3444"/>
              <a:ext cx="77" cy="73"/>
            </a:xfrm>
            <a:custGeom>
              <a:avLst/>
              <a:gdLst/>
              <a:ahLst/>
              <a:cxnLst>
                <a:cxn ang="0">
                  <a:pos x="138" y="49"/>
                </a:cxn>
                <a:cxn ang="0">
                  <a:pos x="146" y="67"/>
                </a:cxn>
                <a:cxn ang="0">
                  <a:pos x="154" y="86"/>
                </a:cxn>
                <a:cxn ang="0">
                  <a:pos x="156" y="107"/>
                </a:cxn>
                <a:cxn ang="0">
                  <a:pos x="149" y="127"/>
                </a:cxn>
                <a:cxn ang="0">
                  <a:pos x="139" y="134"/>
                </a:cxn>
                <a:cxn ang="0">
                  <a:pos x="130" y="141"/>
                </a:cxn>
                <a:cxn ang="0">
                  <a:pos x="118" y="144"/>
                </a:cxn>
                <a:cxn ang="0">
                  <a:pos x="105" y="146"/>
                </a:cxn>
                <a:cxn ang="0">
                  <a:pos x="92" y="146"/>
                </a:cxn>
                <a:cxn ang="0">
                  <a:pos x="78" y="144"/>
                </a:cxn>
                <a:cxn ang="0">
                  <a:pos x="65" y="142"/>
                </a:cxn>
                <a:cxn ang="0">
                  <a:pos x="52" y="138"/>
                </a:cxn>
                <a:cxn ang="0">
                  <a:pos x="42" y="133"/>
                </a:cxn>
                <a:cxn ang="0">
                  <a:pos x="34" y="128"/>
                </a:cxn>
                <a:cxn ang="0">
                  <a:pos x="28" y="121"/>
                </a:cxn>
                <a:cxn ang="0">
                  <a:pos x="22" y="113"/>
                </a:cxn>
                <a:cxn ang="0">
                  <a:pos x="17" y="105"/>
                </a:cxn>
                <a:cxn ang="0">
                  <a:pos x="11" y="97"/>
                </a:cxn>
                <a:cxn ang="0">
                  <a:pos x="7" y="88"/>
                </a:cxn>
                <a:cxn ang="0">
                  <a:pos x="0" y="81"/>
                </a:cxn>
                <a:cxn ang="0">
                  <a:pos x="7" y="61"/>
                </a:cxn>
                <a:cxn ang="0">
                  <a:pos x="9" y="40"/>
                </a:cxn>
                <a:cxn ang="0">
                  <a:pos x="14" y="21"/>
                </a:cxn>
                <a:cxn ang="0">
                  <a:pos x="29" y="9"/>
                </a:cxn>
                <a:cxn ang="0">
                  <a:pos x="46" y="2"/>
                </a:cxn>
                <a:cxn ang="0">
                  <a:pos x="63" y="0"/>
                </a:cxn>
                <a:cxn ang="0">
                  <a:pos x="78" y="4"/>
                </a:cxn>
                <a:cxn ang="0">
                  <a:pos x="93" y="10"/>
                </a:cxn>
                <a:cxn ang="0">
                  <a:pos x="107" y="19"/>
                </a:cxn>
                <a:cxn ang="0">
                  <a:pos x="119" y="29"/>
                </a:cxn>
                <a:cxn ang="0">
                  <a:pos x="130" y="40"/>
                </a:cxn>
                <a:cxn ang="0">
                  <a:pos x="138" y="49"/>
                </a:cxn>
              </a:cxnLst>
              <a:rect l="0" t="0" r="r" b="b"/>
              <a:pathLst>
                <a:path w="156" h="146">
                  <a:moveTo>
                    <a:pt x="138" y="49"/>
                  </a:moveTo>
                  <a:lnTo>
                    <a:pt x="146" y="67"/>
                  </a:lnTo>
                  <a:lnTo>
                    <a:pt x="154" y="86"/>
                  </a:lnTo>
                  <a:lnTo>
                    <a:pt x="156" y="107"/>
                  </a:lnTo>
                  <a:lnTo>
                    <a:pt x="149" y="127"/>
                  </a:lnTo>
                  <a:lnTo>
                    <a:pt x="139" y="134"/>
                  </a:lnTo>
                  <a:lnTo>
                    <a:pt x="130" y="141"/>
                  </a:lnTo>
                  <a:lnTo>
                    <a:pt x="118" y="144"/>
                  </a:lnTo>
                  <a:lnTo>
                    <a:pt x="105" y="146"/>
                  </a:lnTo>
                  <a:lnTo>
                    <a:pt x="92" y="146"/>
                  </a:lnTo>
                  <a:lnTo>
                    <a:pt x="78" y="144"/>
                  </a:lnTo>
                  <a:lnTo>
                    <a:pt x="65" y="142"/>
                  </a:lnTo>
                  <a:lnTo>
                    <a:pt x="52" y="138"/>
                  </a:lnTo>
                  <a:lnTo>
                    <a:pt x="42" y="133"/>
                  </a:lnTo>
                  <a:lnTo>
                    <a:pt x="34" y="128"/>
                  </a:lnTo>
                  <a:lnTo>
                    <a:pt x="28" y="121"/>
                  </a:lnTo>
                  <a:lnTo>
                    <a:pt x="22" y="113"/>
                  </a:lnTo>
                  <a:lnTo>
                    <a:pt x="17" y="105"/>
                  </a:lnTo>
                  <a:lnTo>
                    <a:pt x="11" y="97"/>
                  </a:lnTo>
                  <a:lnTo>
                    <a:pt x="7" y="88"/>
                  </a:lnTo>
                  <a:lnTo>
                    <a:pt x="0" y="81"/>
                  </a:lnTo>
                  <a:lnTo>
                    <a:pt x="7" y="61"/>
                  </a:lnTo>
                  <a:lnTo>
                    <a:pt x="9" y="40"/>
                  </a:lnTo>
                  <a:lnTo>
                    <a:pt x="14" y="21"/>
                  </a:lnTo>
                  <a:lnTo>
                    <a:pt x="29" y="9"/>
                  </a:lnTo>
                  <a:lnTo>
                    <a:pt x="46" y="2"/>
                  </a:lnTo>
                  <a:lnTo>
                    <a:pt x="63" y="0"/>
                  </a:lnTo>
                  <a:lnTo>
                    <a:pt x="78" y="4"/>
                  </a:lnTo>
                  <a:lnTo>
                    <a:pt x="93" y="10"/>
                  </a:lnTo>
                  <a:lnTo>
                    <a:pt x="107" y="19"/>
                  </a:lnTo>
                  <a:lnTo>
                    <a:pt x="119" y="29"/>
                  </a:lnTo>
                  <a:lnTo>
                    <a:pt x="130" y="40"/>
                  </a:lnTo>
                  <a:lnTo>
                    <a:pt x="138" y="49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199" y="3476"/>
              <a:ext cx="78" cy="64"/>
            </a:xfrm>
            <a:custGeom>
              <a:avLst/>
              <a:gdLst/>
              <a:ahLst/>
              <a:cxnLst>
                <a:cxn ang="0">
                  <a:pos x="156" y="62"/>
                </a:cxn>
                <a:cxn ang="0">
                  <a:pos x="157" y="79"/>
                </a:cxn>
                <a:cxn ang="0">
                  <a:pos x="154" y="97"/>
                </a:cxn>
                <a:cxn ang="0">
                  <a:pos x="147" y="112"/>
                </a:cxn>
                <a:cxn ang="0">
                  <a:pos x="135" y="122"/>
                </a:cxn>
                <a:cxn ang="0">
                  <a:pos x="122" y="126"/>
                </a:cxn>
                <a:cxn ang="0">
                  <a:pos x="109" y="129"/>
                </a:cxn>
                <a:cxn ang="0">
                  <a:pos x="97" y="129"/>
                </a:cxn>
                <a:cxn ang="0">
                  <a:pos x="85" y="128"/>
                </a:cxn>
                <a:cxn ang="0">
                  <a:pos x="74" y="124"/>
                </a:cxn>
                <a:cxn ang="0">
                  <a:pos x="63" y="121"/>
                </a:cxn>
                <a:cxn ang="0">
                  <a:pos x="52" y="117"/>
                </a:cxn>
                <a:cxn ang="0">
                  <a:pos x="41" y="113"/>
                </a:cxn>
                <a:cxn ang="0">
                  <a:pos x="34" y="107"/>
                </a:cxn>
                <a:cxn ang="0">
                  <a:pos x="27" y="100"/>
                </a:cxn>
                <a:cxn ang="0">
                  <a:pos x="19" y="93"/>
                </a:cxn>
                <a:cxn ang="0">
                  <a:pos x="12" y="88"/>
                </a:cxn>
                <a:cxn ang="0">
                  <a:pos x="7" y="81"/>
                </a:cxn>
                <a:cxn ang="0">
                  <a:pos x="2" y="75"/>
                </a:cxn>
                <a:cxn ang="0">
                  <a:pos x="0" y="66"/>
                </a:cxn>
                <a:cxn ang="0">
                  <a:pos x="1" y="56"/>
                </a:cxn>
                <a:cxn ang="0">
                  <a:pos x="0" y="50"/>
                </a:cxn>
                <a:cxn ang="0">
                  <a:pos x="2" y="42"/>
                </a:cxn>
                <a:cxn ang="0">
                  <a:pos x="6" y="33"/>
                </a:cxn>
                <a:cxn ang="0">
                  <a:pos x="12" y="25"/>
                </a:cxn>
                <a:cxn ang="0">
                  <a:pos x="19" y="18"/>
                </a:cxn>
                <a:cxn ang="0">
                  <a:pos x="28" y="11"/>
                </a:cxn>
                <a:cxn ang="0">
                  <a:pos x="36" y="6"/>
                </a:cxn>
                <a:cxn ang="0">
                  <a:pos x="46" y="1"/>
                </a:cxn>
                <a:cxn ang="0">
                  <a:pos x="65" y="0"/>
                </a:cxn>
                <a:cxn ang="0">
                  <a:pos x="81" y="2"/>
                </a:cxn>
                <a:cxn ang="0">
                  <a:pos x="97" y="8"/>
                </a:cxn>
                <a:cxn ang="0">
                  <a:pos x="111" y="17"/>
                </a:cxn>
                <a:cxn ang="0">
                  <a:pos x="123" y="27"/>
                </a:cxn>
                <a:cxn ang="0">
                  <a:pos x="135" y="38"/>
                </a:cxn>
                <a:cxn ang="0">
                  <a:pos x="146" y="50"/>
                </a:cxn>
                <a:cxn ang="0">
                  <a:pos x="156" y="62"/>
                </a:cxn>
              </a:cxnLst>
              <a:rect l="0" t="0" r="r" b="b"/>
              <a:pathLst>
                <a:path w="157" h="129">
                  <a:moveTo>
                    <a:pt x="156" y="62"/>
                  </a:moveTo>
                  <a:lnTo>
                    <a:pt x="157" y="79"/>
                  </a:lnTo>
                  <a:lnTo>
                    <a:pt x="154" y="97"/>
                  </a:lnTo>
                  <a:lnTo>
                    <a:pt x="147" y="112"/>
                  </a:lnTo>
                  <a:lnTo>
                    <a:pt x="135" y="122"/>
                  </a:lnTo>
                  <a:lnTo>
                    <a:pt x="122" y="126"/>
                  </a:lnTo>
                  <a:lnTo>
                    <a:pt x="109" y="129"/>
                  </a:lnTo>
                  <a:lnTo>
                    <a:pt x="97" y="129"/>
                  </a:lnTo>
                  <a:lnTo>
                    <a:pt x="85" y="128"/>
                  </a:lnTo>
                  <a:lnTo>
                    <a:pt x="74" y="124"/>
                  </a:lnTo>
                  <a:lnTo>
                    <a:pt x="63" y="121"/>
                  </a:lnTo>
                  <a:lnTo>
                    <a:pt x="52" y="117"/>
                  </a:lnTo>
                  <a:lnTo>
                    <a:pt x="41" y="113"/>
                  </a:lnTo>
                  <a:lnTo>
                    <a:pt x="34" y="107"/>
                  </a:lnTo>
                  <a:lnTo>
                    <a:pt x="27" y="100"/>
                  </a:lnTo>
                  <a:lnTo>
                    <a:pt x="19" y="93"/>
                  </a:lnTo>
                  <a:lnTo>
                    <a:pt x="12" y="88"/>
                  </a:lnTo>
                  <a:lnTo>
                    <a:pt x="7" y="81"/>
                  </a:lnTo>
                  <a:lnTo>
                    <a:pt x="2" y="75"/>
                  </a:lnTo>
                  <a:lnTo>
                    <a:pt x="0" y="66"/>
                  </a:lnTo>
                  <a:lnTo>
                    <a:pt x="1" y="56"/>
                  </a:lnTo>
                  <a:lnTo>
                    <a:pt x="0" y="50"/>
                  </a:lnTo>
                  <a:lnTo>
                    <a:pt x="2" y="42"/>
                  </a:lnTo>
                  <a:lnTo>
                    <a:pt x="6" y="33"/>
                  </a:lnTo>
                  <a:lnTo>
                    <a:pt x="12" y="25"/>
                  </a:lnTo>
                  <a:lnTo>
                    <a:pt x="19" y="18"/>
                  </a:lnTo>
                  <a:lnTo>
                    <a:pt x="28" y="11"/>
                  </a:lnTo>
                  <a:lnTo>
                    <a:pt x="36" y="6"/>
                  </a:lnTo>
                  <a:lnTo>
                    <a:pt x="46" y="1"/>
                  </a:lnTo>
                  <a:lnTo>
                    <a:pt x="65" y="0"/>
                  </a:lnTo>
                  <a:lnTo>
                    <a:pt x="81" y="2"/>
                  </a:lnTo>
                  <a:lnTo>
                    <a:pt x="97" y="8"/>
                  </a:lnTo>
                  <a:lnTo>
                    <a:pt x="111" y="17"/>
                  </a:lnTo>
                  <a:lnTo>
                    <a:pt x="123" y="27"/>
                  </a:lnTo>
                  <a:lnTo>
                    <a:pt x="135" y="38"/>
                  </a:lnTo>
                  <a:lnTo>
                    <a:pt x="146" y="50"/>
                  </a:lnTo>
                  <a:lnTo>
                    <a:pt x="156" y="62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335" y="3495"/>
              <a:ext cx="15" cy="12"/>
            </a:xfrm>
            <a:custGeom>
              <a:avLst/>
              <a:gdLst/>
              <a:ahLst/>
              <a:cxnLst>
                <a:cxn ang="0">
                  <a:pos x="29" y="24"/>
                </a:cxn>
                <a:cxn ang="0">
                  <a:pos x="0" y="15"/>
                </a:cxn>
                <a:cxn ang="0">
                  <a:pos x="3" y="1"/>
                </a:cxn>
                <a:cxn ang="0">
                  <a:pos x="14" y="0"/>
                </a:cxn>
                <a:cxn ang="0">
                  <a:pos x="21" y="5"/>
                </a:cxn>
                <a:cxn ang="0">
                  <a:pos x="26" y="15"/>
                </a:cxn>
                <a:cxn ang="0">
                  <a:pos x="29" y="24"/>
                </a:cxn>
              </a:cxnLst>
              <a:rect l="0" t="0" r="r" b="b"/>
              <a:pathLst>
                <a:path w="29" h="24">
                  <a:moveTo>
                    <a:pt x="29" y="24"/>
                  </a:moveTo>
                  <a:lnTo>
                    <a:pt x="0" y="15"/>
                  </a:lnTo>
                  <a:lnTo>
                    <a:pt x="3" y="1"/>
                  </a:lnTo>
                  <a:lnTo>
                    <a:pt x="14" y="0"/>
                  </a:lnTo>
                  <a:lnTo>
                    <a:pt x="21" y="5"/>
                  </a:lnTo>
                  <a:lnTo>
                    <a:pt x="26" y="15"/>
                  </a:lnTo>
                  <a:lnTo>
                    <a:pt x="29" y="24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253" y="3516"/>
              <a:ext cx="13" cy="11"/>
            </a:xfrm>
            <a:custGeom>
              <a:avLst/>
              <a:gdLst/>
              <a:ahLst/>
              <a:cxnLst>
                <a:cxn ang="0">
                  <a:pos x="25" y="20"/>
                </a:cxn>
                <a:cxn ang="0">
                  <a:pos x="21" y="22"/>
                </a:cxn>
                <a:cxn ang="0">
                  <a:pos x="14" y="23"/>
                </a:cxn>
                <a:cxn ang="0">
                  <a:pos x="9" y="22"/>
                </a:cxn>
                <a:cxn ang="0">
                  <a:pos x="5" y="17"/>
                </a:cxn>
                <a:cxn ang="0">
                  <a:pos x="0" y="0"/>
                </a:cxn>
                <a:cxn ang="0">
                  <a:pos x="8" y="1"/>
                </a:cxn>
                <a:cxn ang="0">
                  <a:pos x="18" y="5"/>
                </a:cxn>
                <a:cxn ang="0">
                  <a:pos x="24" y="11"/>
                </a:cxn>
                <a:cxn ang="0">
                  <a:pos x="25" y="20"/>
                </a:cxn>
              </a:cxnLst>
              <a:rect l="0" t="0" r="r" b="b"/>
              <a:pathLst>
                <a:path w="25" h="23">
                  <a:moveTo>
                    <a:pt x="25" y="20"/>
                  </a:moveTo>
                  <a:lnTo>
                    <a:pt x="21" y="22"/>
                  </a:lnTo>
                  <a:lnTo>
                    <a:pt x="14" y="23"/>
                  </a:lnTo>
                  <a:lnTo>
                    <a:pt x="9" y="22"/>
                  </a:lnTo>
                  <a:lnTo>
                    <a:pt x="5" y="17"/>
                  </a:lnTo>
                  <a:lnTo>
                    <a:pt x="0" y="0"/>
                  </a:lnTo>
                  <a:lnTo>
                    <a:pt x="8" y="1"/>
                  </a:lnTo>
                  <a:lnTo>
                    <a:pt x="18" y="5"/>
                  </a:lnTo>
                  <a:lnTo>
                    <a:pt x="24" y="11"/>
                  </a:lnTo>
                  <a:lnTo>
                    <a:pt x="25" y="20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266" y="3535"/>
              <a:ext cx="26" cy="35"/>
            </a:xfrm>
            <a:custGeom>
              <a:avLst/>
              <a:gdLst/>
              <a:ahLst/>
              <a:cxnLst>
                <a:cxn ang="0">
                  <a:pos x="52" y="69"/>
                </a:cxn>
                <a:cxn ang="0">
                  <a:pos x="45" y="67"/>
                </a:cxn>
                <a:cxn ang="0">
                  <a:pos x="39" y="64"/>
                </a:cxn>
                <a:cxn ang="0">
                  <a:pos x="31" y="62"/>
                </a:cxn>
                <a:cxn ang="0">
                  <a:pos x="24" y="59"/>
                </a:cxn>
                <a:cxn ang="0">
                  <a:pos x="18" y="57"/>
                </a:cxn>
                <a:cxn ang="0">
                  <a:pos x="11" y="52"/>
                </a:cxn>
                <a:cxn ang="0">
                  <a:pos x="6" y="47"/>
                </a:cxn>
                <a:cxn ang="0">
                  <a:pos x="0" y="40"/>
                </a:cxn>
                <a:cxn ang="0">
                  <a:pos x="46" y="0"/>
                </a:cxn>
                <a:cxn ang="0">
                  <a:pos x="52" y="15"/>
                </a:cxn>
                <a:cxn ang="0">
                  <a:pos x="53" y="33"/>
                </a:cxn>
                <a:cxn ang="0">
                  <a:pos x="52" y="51"/>
                </a:cxn>
                <a:cxn ang="0">
                  <a:pos x="52" y="69"/>
                </a:cxn>
              </a:cxnLst>
              <a:rect l="0" t="0" r="r" b="b"/>
              <a:pathLst>
                <a:path w="53" h="69">
                  <a:moveTo>
                    <a:pt x="52" y="69"/>
                  </a:moveTo>
                  <a:lnTo>
                    <a:pt x="45" y="67"/>
                  </a:lnTo>
                  <a:lnTo>
                    <a:pt x="39" y="64"/>
                  </a:lnTo>
                  <a:lnTo>
                    <a:pt x="31" y="62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1" y="52"/>
                  </a:lnTo>
                  <a:lnTo>
                    <a:pt x="6" y="47"/>
                  </a:lnTo>
                  <a:lnTo>
                    <a:pt x="0" y="40"/>
                  </a:lnTo>
                  <a:lnTo>
                    <a:pt x="46" y="0"/>
                  </a:lnTo>
                  <a:lnTo>
                    <a:pt x="52" y="15"/>
                  </a:lnTo>
                  <a:lnTo>
                    <a:pt x="53" y="33"/>
                  </a:lnTo>
                  <a:lnTo>
                    <a:pt x="52" y="51"/>
                  </a:lnTo>
                  <a:lnTo>
                    <a:pt x="52" y="69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525" y="3540"/>
              <a:ext cx="53" cy="47"/>
            </a:xfrm>
            <a:custGeom>
              <a:avLst/>
              <a:gdLst/>
              <a:ahLst/>
              <a:cxnLst>
                <a:cxn ang="0">
                  <a:pos x="106" y="3"/>
                </a:cxn>
                <a:cxn ang="0">
                  <a:pos x="96" y="18"/>
                </a:cxn>
                <a:cxn ang="0">
                  <a:pos x="85" y="32"/>
                </a:cxn>
                <a:cxn ang="0">
                  <a:pos x="74" y="46"/>
                </a:cxn>
                <a:cxn ang="0">
                  <a:pos x="61" y="57"/>
                </a:cxn>
                <a:cxn ang="0">
                  <a:pos x="47" y="66"/>
                </a:cxn>
                <a:cxn ang="0">
                  <a:pos x="32" y="76"/>
                </a:cxn>
                <a:cxn ang="0">
                  <a:pos x="17" y="85"/>
                </a:cxn>
                <a:cxn ang="0">
                  <a:pos x="0" y="94"/>
                </a:cxn>
                <a:cxn ang="0">
                  <a:pos x="7" y="77"/>
                </a:cxn>
                <a:cxn ang="0">
                  <a:pos x="16" y="59"/>
                </a:cxn>
                <a:cxn ang="0">
                  <a:pos x="25" y="41"/>
                </a:cxn>
                <a:cxn ang="0">
                  <a:pos x="36" y="26"/>
                </a:cxn>
                <a:cxn ang="0">
                  <a:pos x="51" y="13"/>
                </a:cxn>
                <a:cxn ang="0">
                  <a:pos x="66" y="4"/>
                </a:cxn>
                <a:cxn ang="0">
                  <a:pos x="85" y="0"/>
                </a:cxn>
                <a:cxn ang="0">
                  <a:pos x="106" y="3"/>
                </a:cxn>
              </a:cxnLst>
              <a:rect l="0" t="0" r="r" b="b"/>
              <a:pathLst>
                <a:path w="106" h="94">
                  <a:moveTo>
                    <a:pt x="106" y="3"/>
                  </a:moveTo>
                  <a:lnTo>
                    <a:pt x="96" y="18"/>
                  </a:lnTo>
                  <a:lnTo>
                    <a:pt x="85" y="32"/>
                  </a:lnTo>
                  <a:lnTo>
                    <a:pt x="74" y="46"/>
                  </a:lnTo>
                  <a:lnTo>
                    <a:pt x="61" y="57"/>
                  </a:lnTo>
                  <a:lnTo>
                    <a:pt x="47" y="66"/>
                  </a:lnTo>
                  <a:lnTo>
                    <a:pt x="32" y="76"/>
                  </a:lnTo>
                  <a:lnTo>
                    <a:pt x="17" y="85"/>
                  </a:lnTo>
                  <a:lnTo>
                    <a:pt x="0" y="94"/>
                  </a:lnTo>
                  <a:lnTo>
                    <a:pt x="7" y="77"/>
                  </a:lnTo>
                  <a:lnTo>
                    <a:pt x="16" y="59"/>
                  </a:lnTo>
                  <a:lnTo>
                    <a:pt x="25" y="41"/>
                  </a:lnTo>
                  <a:lnTo>
                    <a:pt x="36" y="26"/>
                  </a:lnTo>
                  <a:lnTo>
                    <a:pt x="51" y="13"/>
                  </a:lnTo>
                  <a:lnTo>
                    <a:pt x="66" y="4"/>
                  </a:lnTo>
                  <a:lnTo>
                    <a:pt x="85" y="0"/>
                  </a:lnTo>
                  <a:lnTo>
                    <a:pt x="106" y="3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368" y="3575"/>
              <a:ext cx="14" cy="8"/>
            </a:xfrm>
            <a:custGeom>
              <a:avLst/>
              <a:gdLst/>
              <a:ahLst/>
              <a:cxnLst>
                <a:cxn ang="0">
                  <a:pos x="29" y="13"/>
                </a:cxn>
                <a:cxn ang="0">
                  <a:pos x="23" y="14"/>
                </a:cxn>
                <a:cxn ang="0">
                  <a:pos x="15" y="16"/>
                </a:cxn>
                <a:cxn ang="0">
                  <a:pos x="6" y="16"/>
                </a:cxn>
                <a:cxn ang="0">
                  <a:pos x="0" y="10"/>
                </a:cxn>
                <a:cxn ang="0">
                  <a:pos x="9" y="5"/>
                </a:cxn>
                <a:cxn ang="0">
                  <a:pos x="19" y="0"/>
                </a:cxn>
                <a:cxn ang="0">
                  <a:pos x="26" y="1"/>
                </a:cxn>
                <a:cxn ang="0">
                  <a:pos x="29" y="13"/>
                </a:cxn>
              </a:cxnLst>
              <a:rect l="0" t="0" r="r" b="b"/>
              <a:pathLst>
                <a:path w="29" h="16">
                  <a:moveTo>
                    <a:pt x="29" y="13"/>
                  </a:moveTo>
                  <a:lnTo>
                    <a:pt x="23" y="14"/>
                  </a:lnTo>
                  <a:lnTo>
                    <a:pt x="15" y="16"/>
                  </a:lnTo>
                  <a:lnTo>
                    <a:pt x="6" y="16"/>
                  </a:lnTo>
                  <a:lnTo>
                    <a:pt x="0" y="10"/>
                  </a:lnTo>
                  <a:lnTo>
                    <a:pt x="9" y="5"/>
                  </a:lnTo>
                  <a:lnTo>
                    <a:pt x="19" y="0"/>
                  </a:lnTo>
                  <a:lnTo>
                    <a:pt x="26" y="1"/>
                  </a:lnTo>
                  <a:lnTo>
                    <a:pt x="29" y="13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103" y="3584"/>
              <a:ext cx="133" cy="113"/>
            </a:xfrm>
            <a:custGeom>
              <a:avLst/>
              <a:gdLst/>
              <a:ahLst/>
              <a:cxnLst>
                <a:cxn ang="0">
                  <a:pos x="182" y="45"/>
                </a:cxn>
                <a:cxn ang="0">
                  <a:pos x="190" y="50"/>
                </a:cxn>
                <a:cxn ang="0">
                  <a:pos x="198" y="53"/>
                </a:cxn>
                <a:cxn ang="0">
                  <a:pos x="208" y="56"/>
                </a:cxn>
                <a:cxn ang="0">
                  <a:pos x="216" y="60"/>
                </a:cxn>
                <a:cxn ang="0">
                  <a:pos x="226" y="61"/>
                </a:cxn>
                <a:cxn ang="0">
                  <a:pos x="236" y="61"/>
                </a:cxn>
                <a:cxn ang="0">
                  <a:pos x="245" y="60"/>
                </a:cxn>
                <a:cxn ang="0">
                  <a:pos x="254" y="57"/>
                </a:cxn>
                <a:cxn ang="0">
                  <a:pos x="257" y="59"/>
                </a:cxn>
                <a:cxn ang="0">
                  <a:pos x="262" y="62"/>
                </a:cxn>
                <a:cxn ang="0">
                  <a:pos x="268" y="67"/>
                </a:cxn>
                <a:cxn ang="0">
                  <a:pos x="268" y="77"/>
                </a:cxn>
                <a:cxn ang="0">
                  <a:pos x="260" y="85"/>
                </a:cxn>
                <a:cxn ang="0">
                  <a:pos x="250" y="92"/>
                </a:cxn>
                <a:cxn ang="0">
                  <a:pos x="239" y="97"/>
                </a:cxn>
                <a:cxn ang="0">
                  <a:pos x="227" y="100"/>
                </a:cxn>
                <a:cxn ang="0">
                  <a:pos x="214" y="101"/>
                </a:cxn>
                <a:cxn ang="0">
                  <a:pos x="201" y="101"/>
                </a:cxn>
                <a:cxn ang="0">
                  <a:pos x="188" y="99"/>
                </a:cxn>
                <a:cxn ang="0">
                  <a:pos x="176" y="95"/>
                </a:cxn>
                <a:cxn ang="0">
                  <a:pos x="167" y="89"/>
                </a:cxn>
                <a:cxn ang="0">
                  <a:pos x="158" y="84"/>
                </a:cxn>
                <a:cxn ang="0">
                  <a:pos x="151" y="79"/>
                </a:cxn>
                <a:cxn ang="0">
                  <a:pos x="143" y="76"/>
                </a:cxn>
                <a:cxn ang="0">
                  <a:pos x="133" y="74"/>
                </a:cxn>
                <a:cxn ang="0">
                  <a:pos x="123" y="75"/>
                </a:cxn>
                <a:cxn ang="0">
                  <a:pos x="110" y="78"/>
                </a:cxn>
                <a:cxn ang="0">
                  <a:pos x="96" y="86"/>
                </a:cxn>
                <a:cxn ang="0">
                  <a:pos x="81" y="96"/>
                </a:cxn>
                <a:cxn ang="0">
                  <a:pos x="72" y="106"/>
                </a:cxn>
                <a:cxn ang="0">
                  <a:pos x="64" y="117"/>
                </a:cxn>
                <a:cxn ang="0">
                  <a:pos x="59" y="129"/>
                </a:cxn>
                <a:cxn ang="0">
                  <a:pos x="55" y="141"/>
                </a:cxn>
                <a:cxn ang="0">
                  <a:pos x="53" y="153"/>
                </a:cxn>
                <a:cxn ang="0">
                  <a:pos x="50" y="166"/>
                </a:cxn>
                <a:cxn ang="0">
                  <a:pos x="46" y="178"/>
                </a:cxn>
                <a:cxn ang="0">
                  <a:pos x="9" y="226"/>
                </a:cxn>
                <a:cxn ang="0">
                  <a:pos x="7" y="214"/>
                </a:cxn>
                <a:cxn ang="0">
                  <a:pos x="2" y="183"/>
                </a:cxn>
                <a:cxn ang="0">
                  <a:pos x="0" y="143"/>
                </a:cxn>
                <a:cxn ang="0">
                  <a:pos x="3" y="104"/>
                </a:cxn>
                <a:cxn ang="0">
                  <a:pos x="13" y="84"/>
                </a:cxn>
                <a:cxn ang="0">
                  <a:pos x="23" y="67"/>
                </a:cxn>
                <a:cxn ang="0">
                  <a:pos x="34" y="52"/>
                </a:cxn>
                <a:cxn ang="0">
                  <a:pos x="46" y="39"/>
                </a:cxn>
                <a:cxn ang="0">
                  <a:pos x="59" y="27"/>
                </a:cxn>
                <a:cxn ang="0">
                  <a:pos x="75" y="17"/>
                </a:cxn>
                <a:cxn ang="0">
                  <a:pos x="93" y="8"/>
                </a:cxn>
                <a:cxn ang="0">
                  <a:pos x="115" y="0"/>
                </a:cxn>
                <a:cxn ang="0">
                  <a:pos x="129" y="3"/>
                </a:cxn>
                <a:cxn ang="0">
                  <a:pos x="140" y="7"/>
                </a:cxn>
                <a:cxn ang="0">
                  <a:pos x="148" y="12"/>
                </a:cxn>
                <a:cxn ang="0">
                  <a:pos x="156" y="19"/>
                </a:cxn>
                <a:cxn ang="0">
                  <a:pos x="164" y="27"/>
                </a:cxn>
                <a:cxn ang="0">
                  <a:pos x="170" y="33"/>
                </a:cxn>
                <a:cxn ang="0">
                  <a:pos x="176" y="40"/>
                </a:cxn>
                <a:cxn ang="0">
                  <a:pos x="182" y="45"/>
                </a:cxn>
              </a:cxnLst>
              <a:rect l="0" t="0" r="r" b="b"/>
              <a:pathLst>
                <a:path w="268" h="226">
                  <a:moveTo>
                    <a:pt x="182" y="45"/>
                  </a:moveTo>
                  <a:lnTo>
                    <a:pt x="190" y="50"/>
                  </a:lnTo>
                  <a:lnTo>
                    <a:pt x="198" y="53"/>
                  </a:lnTo>
                  <a:lnTo>
                    <a:pt x="208" y="56"/>
                  </a:lnTo>
                  <a:lnTo>
                    <a:pt x="216" y="60"/>
                  </a:lnTo>
                  <a:lnTo>
                    <a:pt x="226" y="61"/>
                  </a:lnTo>
                  <a:lnTo>
                    <a:pt x="236" y="61"/>
                  </a:lnTo>
                  <a:lnTo>
                    <a:pt x="245" y="60"/>
                  </a:lnTo>
                  <a:lnTo>
                    <a:pt x="254" y="57"/>
                  </a:lnTo>
                  <a:lnTo>
                    <a:pt x="257" y="59"/>
                  </a:lnTo>
                  <a:lnTo>
                    <a:pt x="262" y="62"/>
                  </a:lnTo>
                  <a:lnTo>
                    <a:pt x="268" y="67"/>
                  </a:lnTo>
                  <a:lnTo>
                    <a:pt x="268" y="77"/>
                  </a:lnTo>
                  <a:lnTo>
                    <a:pt x="260" y="85"/>
                  </a:lnTo>
                  <a:lnTo>
                    <a:pt x="250" y="92"/>
                  </a:lnTo>
                  <a:lnTo>
                    <a:pt x="239" y="97"/>
                  </a:lnTo>
                  <a:lnTo>
                    <a:pt x="227" y="100"/>
                  </a:lnTo>
                  <a:lnTo>
                    <a:pt x="214" y="101"/>
                  </a:lnTo>
                  <a:lnTo>
                    <a:pt x="201" y="101"/>
                  </a:lnTo>
                  <a:lnTo>
                    <a:pt x="188" y="99"/>
                  </a:lnTo>
                  <a:lnTo>
                    <a:pt x="176" y="95"/>
                  </a:lnTo>
                  <a:lnTo>
                    <a:pt x="167" y="89"/>
                  </a:lnTo>
                  <a:lnTo>
                    <a:pt x="158" y="84"/>
                  </a:lnTo>
                  <a:lnTo>
                    <a:pt x="151" y="79"/>
                  </a:lnTo>
                  <a:lnTo>
                    <a:pt x="143" y="76"/>
                  </a:lnTo>
                  <a:lnTo>
                    <a:pt x="133" y="74"/>
                  </a:lnTo>
                  <a:lnTo>
                    <a:pt x="123" y="75"/>
                  </a:lnTo>
                  <a:lnTo>
                    <a:pt x="110" y="78"/>
                  </a:lnTo>
                  <a:lnTo>
                    <a:pt x="96" y="86"/>
                  </a:lnTo>
                  <a:lnTo>
                    <a:pt x="81" y="96"/>
                  </a:lnTo>
                  <a:lnTo>
                    <a:pt x="72" y="106"/>
                  </a:lnTo>
                  <a:lnTo>
                    <a:pt x="64" y="117"/>
                  </a:lnTo>
                  <a:lnTo>
                    <a:pt x="59" y="129"/>
                  </a:lnTo>
                  <a:lnTo>
                    <a:pt x="55" y="141"/>
                  </a:lnTo>
                  <a:lnTo>
                    <a:pt x="53" y="153"/>
                  </a:lnTo>
                  <a:lnTo>
                    <a:pt x="50" y="166"/>
                  </a:lnTo>
                  <a:lnTo>
                    <a:pt x="46" y="178"/>
                  </a:lnTo>
                  <a:lnTo>
                    <a:pt x="9" y="226"/>
                  </a:lnTo>
                  <a:lnTo>
                    <a:pt x="7" y="214"/>
                  </a:lnTo>
                  <a:lnTo>
                    <a:pt x="2" y="183"/>
                  </a:lnTo>
                  <a:lnTo>
                    <a:pt x="0" y="143"/>
                  </a:lnTo>
                  <a:lnTo>
                    <a:pt x="3" y="104"/>
                  </a:lnTo>
                  <a:lnTo>
                    <a:pt x="13" y="84"/>
                  </a:lnTo>
                  <a:lnTo>
                    <a:pt x="23" y="67"/>
                  </a:lnTo>
                  <a:lnTo>
                    <a:pt x="34" y="52"/>
                  </a:lnTo>
                  <a:lnTo>
                    <a:pt x="46" y="39"/>
                  </a:lnTo>
                  <a:lnTo>
                    <a:pt x="59" y="27"/>
                  </a:lnTo>
                  <a:lnTo>
                    <a:pt x="75" y="17"/>
                  </a:lnTo>
                  <a:lnTo>
                    <a:pt x="93" y="8"/>
                  </a:lnTo>
                  <a:lnTo>
                    <a:pt x="115" y="0"/>
                  </a:lnTo>
                  <a:lnTo>
                    <a:pt x="129" y="3"/>
                  </a:lnTo>
                  <a:lnTo>
                    <a:pt x="140" y="7"/>
                  </a:lnTo>
                  <a:lnTo>
                    <a:pt x="148" y="12"/>
                  </a:lnTo>
                  <a:lnTo>
                    <a:pt x="156" y="19"/>
                  </a:lnTo>
                  <a:lnTo>
                    <a:pt x="164" y="27"/>
                  </a:lnTo>
                  <a:lnTo>
                    <a:pt x="170" y="33"/>
                  </a:lnTo>
                  <a:lnTo>
                    <a:pt x="176" y="40"/>
                  </a:lnTo>
                  <a:lnTo>
                    <a:pt x="182" y="45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391" y="3587"/>
              <a:ext cx="220" cy="126"/>
            </a:xfrm>
            <a:custGeom>
              <a:avLst/>
              <a:gdLst/>
              <a:ahLst/>
              <a:cxnLst>
                <a:cxn ang="0">
                  <a:pos x="426" y="110"/>
                </a:cxn>
                <a:cxn ang="0">
                  <a:pos x="369" y="147"/>
                </a:cxn>
                <a:cxn ang="0">
                  <a:pos x="317" y="191"/>
                </a:cxn>
                <a:cxn ang="0">
                  <a:pos x="334" y="190"/>
                </a:cxn>
                <a:cxn ang="0">
                  <a:pos x="349" y="182"/>
                </a:cxn>
                <a:cxn ang="0">
                  <a:pos x="358" y="185"/>
                </a:cxn>
                <a:cxn ang="0">
                  <a:pos x="347" y="207"/>
                </a:cxn>
                <a:cxn ang="0">
                  <a:pos x="326" y="222"/>
                </a:cxn>
                <a:cxn ang="0">
                  <a:pos x="302" y="227"/>
                </a:cxn>
                <a:cxn ang="0">
                  <a:pos x="282" y="217"/>
                </a:cxn>
                <a:cxn ang="0">
                  <a:pos x="278" y="202"/>
                </a:cxn>
                <a:cxn ang="0">
                  <a:pos x="283" y="168"/>
                </a:cxn>
                <a:cxn ang="0">
                  <a:pos x="301" y="144"/>
                </a:cxn>
                <a:cxn ang="0">
                  <a:pos x="290" y="134"/>
                </a:cxn>
                <a:cxn ang="0">
                  <a:pos x="264" y="161"/>
                </a:cxn>
                <a:cxn ang="0">
                  <a:pos x="257" y="193"/>
                </a:cxn>
                <a:cxn ang="0">
                  <a:pos x="254" y="216"/>
                </a:cxn>
                <a:cxn ang="0">
                  <a:pos x="237" y="211"/>
                </a:cxn>
                <a:cxn ang="0">
                  <a:pos x="224" y="202"/>
                </a:cxn>
                <a:cxn ang="0">
                  <a:pos x="226" y="167"/>
                </a:cxn>
                <a:cxn ang="0">
                  <a:pos x="243" y="138"/>
                </a:cxn>
                <a:cxn ang="0">
                  <a:pos x="246" y="118"/>
                </a:cxn>
                <a:cxn ang="0">
                  <a:pos x="225" y="129"/>
                </a:cxn>
                <a:cxn ang="0">
                  <a:pos x="209" y="149"/>
                </a:cxn>
                <a:cxn ang="0">
                  <a:pos x="196" y="206"/>
                </a:cxn>
                <a:cxn ang="0">
                  <a:pos x="180" y="206"/>
                </a:cxn>
                <a:cxn ang="0">
                  <a:pos x="169" y="192"/>
                </a:cxn>
                <a:cxn ang="0">
                  <a:pos x="170" y="166"/>
                </a:cxn>
                <a:cxn ang="0">
                  <a:pos x="190" y="125"/>
                </a:cxn>
                <a:cxn ang="0">
                  <a:pos x="210" y="92"/>
                </a:cxn>
                <a:cxn ang="0">
                  <a:pos x="181" y="105"/>
                </a:cxn>
                <a:cxn ang="0">
                  <a:pos x="161" y="129"/>
                </a:cxn>
                <a:cxn ang="0">
                  <a:pos x="131" y="161"/>
                </a:cxn>
                <a:cxn ang="0">
                  <a:pos x="83" y="204"/>
                </a:cxn>
                <a:cxn ang="0">
                  <a:pos x="32" y="241"/>
                </a:cxn>
                <a:cxn ang="0">
                  <a:pos x="0" y="247"/>
                </a:cxn>
                <a:cxn ang="0">
                  <a:pos x="6" y="222"/>
                </a:cxn>
                <a:cxn ang="0">
                  <a:pos x="21" y="202"/>
                </a:cxn>
                <a:cxn ang="0">
                  <a:pos x="43" y="179"/>
                </a:cxn>
                <a:cxn ang="0">
                  <a:pos x="78" y="147"/>
                </a:cxn>
                <a:cxn ang="0">
                  <a:pos x="122" y="111"/>
                </a:cxn>
                <a:cxn ang="0">
                  <a:pos x="168" y="77"/>
                </a:cxn>
                <a:cxn ang="0">
                  <a:pos x="219" y="45"/>
                </a:cxn>
                <a:cxn ang="0">
                  <a:pos x="274" y="16"/>
                </a:cxn>
                <a:cxn ang="0">
                  <a:pos x="332" y="1"/>
                </a:cxn>
                <a:cxn ang="0">
                  <a:pos x="388" y="15"/>
                </a:cxn>
                <a:cxn ang="0">
                  <a:pos x="429" y="49"/>
                </a:cxn>
              </a:cxnLst>
              <a:rect l="0" t="0" r="r" b="b"/>
              <a:pathLst>
                <a:path w="440" h="251">
                  <a:moveTo>
                    <a:pt x="440" y="66"/>
                  </a:moveTo>
                  <a:lnTo>
                    <a:pt x="437" y="91"/>
                  </a:lnTo>
                  <a:lnTo>
                    <a:pt x="426" y="110"/>
                  </a:lnTo>
                  <a:lnTo>
                    <a:pt x="410" y="125"/>
                  </a:lnTo>
                  <a:lnTo>
                    <a:pt x="390" y="136"/>
                  </a:lnTo>
                  <a:lnTo>
                    <a:pt x="369" y="147"/>
                  </a:lnTo>
                  <a:lnTo>
                    <a:pt x="348" y="159"/>
                  </a:lnTo>
                  <a:lnTo>
                    <a:pt x="331" y="173"/>
                  </a:lnTo>
                  <a:lnTo>
                    <a:pt x="317" y="191"/>
                  </a:lnTo>
                  <a:lnTo>
                    <a:pt x="324" y="192"/>
                  </a:lnTo>
                  <a:lnTo>
                    <a:pt x="330" y="192"/>
                  </a:lnTo>
                  <a:lnTo>
                    <a:pt x="334" y="190"/>
                  </a:lnTo>
                  <a:lnTo>
                    <a:pt x="339" y="188"/>
                  </a:lnTo>
                  <a:lnTo>
                    <a:pt x="344" y="185"/>
                  </a:lnTo>
                  <a:lnTo>
                    <a:pt x="349" y="182"/>
                  </a:lnTo>
                  <a:lnTo>
                    <a:pt x="355" y="179"/>
                  </a:lnTo>
                  <a:lnTo>
                    <a:pt x="360" y="177"/>
                  </a:lnTo>
                  <a:lnTo>
                    <a:pt x="358" y="185"/>
                  </a:lnTo>
                  <a:lnTo>
                    <a:pt x="355" y="193"/>
                  </a:lnTo>
                  <a:lnTo>
                    <a:pt x="351" y="201"/>
                  </a:lnTo>
                  <a:lnTo>
                    <a:pt x="347" y="207"/>
                  </a:lnTo>
                  <a:lnTo>
                    <a:pt x="342" y="213"/>
                  </a:lnTo>
                  <a:lnTo>
                    <a:pt x="335" y="217"/>
                  </a:lnTo>
                  <a:lnTo>
                    <a:pt x="326" y="222"/>
                  </a:lnTo>
                  <a:lnTo>
                    <a:pt x="317" y="225"/>
                  </a:lnTo>
                  <a:lnTo>
                    <a:pt x="310" y="227"/>
                  </a:lnTo>
                  <a:lnTo>
                    <a:pt x="302" y="227"/>
                  </a:lnTo>
                  <a:lnTo>
                    <a:pt x="294" y="225"/>
                  </a:lnTo>
                  <a:lnTo>
                    <a:pt x="288" y="222"/>
                  </a:lnTo>
                  <a:lnTo>
                    <a:pt x="282" y="217"/>
                  </a:lnTo>
                  <a:lnTo>
                    <a:pt x="279" y="212"/>
                  </a:lnTo>
                  <a:lnTo>
                    <a:pt x="277" y="206"/>
                  </a:lnTo>
                  <a:lnTo>
                    <a:pt x="278" y="202"/>
                  </a:lnTo>
                  <a:lnTo>
                    <a:pt x="276" y="188"/>
                  </a:lnTo>
                  <a:lnTo>
                    <a:pt x="278" y="177"/>
                  </a:lnTo>
                  <a:lnTo>
                    <a:pt x="283" y="168"/>
                  </a:lnTo>
                  <a:lnTo>
                    <a:pt x="290" y="160"/>
                  </a:lnTo>
                  <a:lnTo>
                    <a:pt x="297" y="152"/>
                  </a:lnTo>
                  <a:lnTo>
                    <a:pt x="301" y="144"/>
                  </a:lnTo>
                  <a:lnTo>
                    <a:pt x="302" y="134"/>
                  </a:lnTo>
                  <a:lnTo>
                    <a:pt x="298" y="122"/>
                  </a:lnTo>
                  <a:lnTo>
                    <a:pt x="290" y="134"/>
                  </a:lnTo>
                  <a:lnTo>
                    <a:pt x="280" y="144"/>
                  </a:lnTo>
                  <a:lnTo>
                    <a:pt x="271" y="152"/>
                  </a:lnTo>
                  <a:lnTo>
                    <a:pt x="264" y="161"/>
                  </a:lnTo>
                  <a:lnTo>
                    <a:pt x="258" y="170"/>
                  </a:lnTo>
                  <a:lnTo>
                    <a:pt x="255" y="180"/>
                  </a:lnTo>
                  <a:lnTo>
                    <a:pt x="257" y="193"/>
                  </a:lnTo>
                  <a:lnTo>
                    <a:pt x="264" y="208"/>
                  </a:lnTo>
                  <a:lnTo>
                    <a:pt x="259" y="214"/>
                  </a:lnTo>
                  <a:lnTo>
                    <a:pt x="254" y="216"/>
                  </a:lnTo>
                  <a:lnTo>
                    <a:pt x="248" y="216"/>
                  </a:lnTo>
                  <a:lnTo>
                    <a:pt x="243" y="214"/>
                  </a:lnTo>
                  <a:lnTo>
                    <a:pt x="237" y="211"/>
                  </a:lnTo>
                  <a:lnTo>
                    <a:pt x="232" y="207"/>
                  </a:lnTo>
                  <a:lnTo>
                    <a:pt x="227" y="204"/>
                  </a:lnTo>
                  <a:lnTo>
                    <a:pt x="224" y="202"/>
                  </a:lnTo>
                  <a:lnTo>
                    <a:pt x="222" y="189"/>
                  </a:lnTo>
                  <a:lnTo>
                    <a:pt x="223" y="178"/>
                  </a:lnTo>
                  <a:lnTo>
                    <a:pt x="226" y="167"/>
                  </a:lnTo>
                  <a:lnTo>
                    <a:pt x="232" y="157"/>
                  </a:lnTo>
                  <a:lnTo>
                    <a:pt x="236" y="147"/>
                  </a:lnTo>
                  <a:lnTo>
                    <a:pt x="243" y="138"/>
                  </a:lnTo>
                  <a:lnTo>
                    <a:pt x="247" y="127"/>
                  </a:lnTo>
                  <a:lnTo>
                    <a:pt x="252" y="116"/>
                  </a:lnTo>
                  <a:lnTo>
                    <a:pt x="246" y="118"/>
                  </a:lnTo>
                  <a:lnTo>
                    <a:pt x="240" y="121"/>
                  </a:lnTo>
                  <a:lnTo>
                    <a:pt x="232" y="124"/>
                  </a:lnTo>
                  <a:lnTo>
                    <a:pt x="225" y="129"/>
                  </a:lnTo>
                  <a:lnTo>
                    <a:pt x="219" y="135"/>
                  </a:lnTo>
                  <a:lnTo>
                    <a:pt x="213" y="141"/>
                  </a:lnTo>
                  <a:lnTo>
                    <a:pt x="209" y="149"/>
                  </a:lnTo>
                  <a:lnTo>
                    <a:pt x="207" y="157"/>
                  </a:lnTo>
                  <a:lnTo>
                    <a:pt x="201" y="202"/>
                  </a:lnTo>
                  <a:lnTo>
                    <a:pt x="196" y="206"/>
                  </a:lnTo>
                  <a:lnTo>
                    <a:pt x="190" y="208"/>
                  </a:lnTo>
                  <a:lnTo>
                    <a:pt x="185" y="207"/>
                  </a:lnTo>
                  <a:lnTo>
                    <a:pt x="180" y="206"/>
                  </a:lnTo>
                  <a:lnTo>
                    <a:pt x="176" y="203"/>
                  </a:lnTo>
                  <a:lnTo>
                    <a:pt x="173" y="197"/>
                  </a:lnTo>
                  <a:lnTo>
                    <a:pt x="169" y="192"/>
                  </a:lnTo>
                  <a:lnTo>
                    <a:pt x="167" y="185"/>
                  </a:lnTo>
                  <a:lnTo>
                    <a:pt x="167" y="177"/>
                  </a:lnTo>
                  <a:lnTo>
                    <a:pt x="170" y="166"/>
                  </a:lnTo>
                  <a:lnTo>
                    <a:pt x="176" y="152"/>
                  </a:lnTo>
                  <a:lnTo>
                    <a:pt x="182" y="138"/>
                  </a:lnTo>
                  <a:lnTo>
                    <a:pt x="190" y="125"/>
                  </a:lnTo>
                  <a:lnTo>
                    <a:pt x="198" y="112"/>
                  </a:lnTo>
                  <a:lnTo>
                    <a:pt x="204" y="101"/>
                  </a:lnTo>
                  <a:lnTo>
                    <a:pt x="210" y="92"/>
                  </a:lnTo>
                  <a:lnTo>
                    <a:pt x="200" y="95"/>
                  </a:lnTo>
                  <a:lnTo>
                    <a:pt x="190" y="100"/>
                  </a:lnTo>
                  <a:lnTo>
                    <a:pt x="181" y="105"/>
                  </a:lnTo>
                  <a:lnTo>
                    <a:pt x="174" y="112"/>
                  </a:lnTo>
                  <a:lnTo>
                    <a:pt x="166" y="121"/>
                  </a:lnTo>
                  <a:lnTo>
                    <a:pt x="161" y="129"/>
                  </a:lnTo>
                  <a:lnTo>
                    <a:pt x="154" y="138"/>
                  </a:lnTo>
                  <a:lnTo>
                    <a:pt x="150" y="148"/>
                  </a:lnTo>
                  <a:lnTo>
                    <a:pt x="131" y="161"/>
                  </a:lnTo>
                  <a:lnTo>
                    <a:pt x="113" y="176"/>
                  </a:lnTo>
                  <a:lnTo>
                    <a:pt x="98" y="190"/>
                  </a:lnTo>
                  <a:lnTo>
                    <a:pt x="83" y="204"/>
                  </a:lnTo>
                  <a:lnTo>
                    <a:pt x="66" y="217"/>
                  </a:lnTo>
                  <a:lnTo>
                    <a:pt x="51" y="230"/>
                  </a:lnTo>
                  <a:lnTo>
                    <a:pt x="32" y="241"/>
                  </a:lnTo>
                  <a:lnTo>
                    <a:pt x="12" y="251"/>
                  </a:lnTo>
                  <a:lnTo>
                    <a:pt x="5" y="251"/>
                  </a:lnTo>
                  <a:lnTo>
                    <a:pt x="0" y="247"/>
                  </a:lnTo>
                  <a:lnTo>
                    <a:pt x="0" y="238"/>
                  </a:lnTo>
                  <a:lnTo>
                    <a:pt x="1" y="227"/>
                  </a:lnTo>
                  <a:lnTo>
                    <a:pt x="6" y="222"/>
                  </a:lnTo>
                  <a:lnTo>
                    <a:pt x="10" y="215"/>
                  </a:lnTo>
                  <a:lnTo>
                    <a:pt x="15" y="208"/>
                  </a:lnTo>
                  <a:lnTo>
                    <a:pt x="21" y="202"/>
                  </a:lnTo>
                  <a:lnTo>
                    <a:pt x="28" y="194"/>
                  </a:lnTo>
                  <a:lnTo>
                    <a:pt x="34" y="186"/>
                  </a:lnTo>
                  <a:lnTo>
                    <a:pt x="43" y="179"/>
                  </a:lnTo>
                  <a:lnTo>
                    <a:pt x="52" y="171"/>
                  </a:lnTo>
                  <a:lnTo>
                    <a:pt x="65" y="159"/>
                  </a:lnTo>
                  <a:lnTo>
                    <a:pt x="78" y="147"/>
                  </a:lnTo>
                  <a:lnTo>
                    <a:pt x="93" y="135"/>
                  </a:lnTo>
                  <a:lnTo>
                    <a:pt x="107" y="123"/>
                  </a:lnTo>
                  <a:lnTo>
                    <a:pt x="122" y="111"/>
                  </a:lnTo>
                  <a:lnTo>
                    <a:pt x="136" y="99"/>
                  </a:lnTo>
                  <a:lnTo>
                    <a:pt x="153" y="88"/>
                  </a:lnTo>
                  <a:lnTo>
                    <a:pt x="168" y="77"/>
                  </a:lnTo>
                  <a:lnTo>
                    <a:pt x="185" y="66"/>
                  </a:lnTo>
                  <a:lnTo>
                    <a:pt x="201" y="55"/>
                  </a:lnTo>
                  <a:lnTo>
                    <a:pt x="219" y="45"/>
                  </a:lnTo>
                  <a:lnTo>
                    <a:pt x="236" y="35"/>
                  </a:lnTo>
                  <a:lnTo>
                    <a:pt x="255" y="25"/>
                  </a:lnTo>
                  <a:lnTo>
                    <a:pt x="274" y="16"/>
                  </a:lnTo>
                  <a:lnTo>
                    <a:pt x="292" y="8"/>
                  </a:lnTo>
                  <a:lnTo>
                    <a:pt x="312" y="0"/>
                  </a:lnTo>
                  <a:lnTo>
                    <a:pt x="332" y="1"/>
                  </a:lnTo>
                  <a:lnTo>
                    <a:pt x="351" y="3"/>
                  </a:lnTo>
                  <a:lnTo>
                    <a:pt x="370" y="9"/>
                  </a:lnTo>
                  <a:lnTo>
                    <a:pt x="388" y="15"/>
                  </a:lnTo>
                  <a:lnTo>
                    <a:pt x="403" y="25"/>
                  </a:lnTo>
                  <a:lnTo>
                    <a:pt x="417" y="36"/>
                  </a:lnTo>
                  <a:lnTo>
                    <a:pt x="429" y="49"/>
                  </a:lnTo>
                  <a:lnTo>
                    <a:pt x="440" y="66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770" y="3610"/>
              <a:ext cx="99" cy="211"/>
            </a:xfrm>
            <a:custGeom>
              <a:avLst/>
              <a:gdLst/>
              <a:ahLst/>
              <a:cxnLst>
                <a:cxn ang="0">
                  <a:pos x="103" y="211"/>
                </a:cxn>
                <a:cxn ang="0">
                  <a:pos x="91" y="238"/>
                </a:cxn>
                <a:cxn ang="0">
                  <a:pos x="78" y="266"/>
                </a:cxn>
                <a:cxn ang="0">
                  <a:pos x="64" y="292"/>
                </a:cxn>
                <a:cxn ang="0">
                  <a:pos x="51" y="319"/>
                </a:cxn>
                <a:cxn ang="0">
                  <a:pos x="37" y="346"/>
                </a:cxn>
                <a:cxn ang="0">
                  <a:pos x="24" y="372"/>
                </a:cxn>
                <a:cxn ang="0">
                  <a:pos x="12" y="397"/>
                </a:cxn>
                <a:cxn ang="0">
                  <a:pos x="0" y="423"/>
                </a:cxn>
                <a:cxn ang="0">
                  <a:pos x="8" y="395"/>
                </a:cxn>
                <a:cxn ang="0">
                  <a:pos x="18" y="368"/>
                </a:cxn>
                <a:cxn ang="0">
                  <a:pos x="29" y="340"/>
                </a:cxn>
                <a:cxn ang="0">
                  <a:pos x="41" y="313"/>
                </a:cxn>
                <a:cxn ang="0">
                  <a:pos x="53" y="285"/>
                </a:cxn>
                <a:cxn ang="0">
                  <a:pos x="65" y="258"/>
                </a:cxn>
                <a:cxn ang="0">
                  <a:pos x="79" y="232"/>
                </a:cxn>
                <a:cxn ang="0">
                  <a:pos x="92" y="204"/>
                </a:cxn>
                <a:cxn ang="0">
                  <a:pos x="106" y="178"/>
                </a:cxn>
                <a:cxn ang="0">
                  <a:pos x="119" y="151"/>
                </a:cxn>
                <a:cxn ang="0">
                  <a:pos x="132" y="125"/>
                </a:cxn>
                <a:cxn ang="0">
                  <a:pos x="147" y="99"/>
                </a:cxn>
                <a:cxn ang="0">
                  <a:pos x="160" y="74"/>
                </a:cxn>
                <a:cxn ang="0">
                  <a:pos x="173" y="48"/>
                </a:cxn>
                <a:cxn ang="0">
                  <a:pos x="185" y="24"/>
                </a:cxn>
                <a:cxn ang="0">
                  <a:pos x="197" y="0"/>
                </a:cxn>
                <a:cxn ang="0">
                  <a:pos x="187" y="29"/>
                </a:cxn>
                <a:cxn ang="0">
                  <a:pos x="174" y="61"/>
                </a:cxn>
                <a:cxn ang="0">
                  <a:pos x="159" y="97"/>
                </a:cxn>
                <a:cxn ang="0">
                  <a:pos x="142" y="131"/>
                </a:cxn>
                <a:cxn ang="0">
                  <a:pos x="127" y="162"/>
                </a:cxn>
                <a:cxn ang="0">
                  <a:pos x="115" y="188"/>
                </a:cxn>
                <a:cxn ang="0">
                  <a:pos x="106" y="204"/>
                </a:cxn>
                <a:cxn ang="0">
                  <a:pos x="103" y="211"/>
                </a:cxn>
              </a:cxnLst>
              <a:rect l="0" t="0" r="r" b="b"/>
              <a:pathLst>
                <a:path w="197" h="423">
                  <a:moveTo>
                    <a:pt x="103" y="211"/>
                  </a:moveTo>
                  <a:lnTo>
                    <a:pt x="91" y="238"/>
                  </a:lnTo>
                  <a:lnTo>
                    <a:pt x="78" y="266"/>
                  </a:lnTo>
                  <a:lnTo>
                    <a:pt x="64" y="292"/>
                  </a:lnTo>
                  <a:lnTo>
                    <a:pt x="51" y="319"/>
                  </a:lnTo>
                  <a:lnTo>
                    <a:pt x="37" y="346"/>
                  </a:lnTo>
                  <a:lnTo>
                    <a:pt x="24" y="372"/>
                  </a:lnTo>
                  <a:lnTo>
                    <a:pt x="12" y="397"/>
                  </a:lnTo>
                  <a:lnTo>
                    <a:pt x="0" y="423"/>
                  </a:lnTo>
                  <a:lnTo>
                    <a:pt x="8" y="395"/>
                  </a:lnTo>
                  <a:lnTo>
                    <a:pt x="18" y="368"/>
                  </a:lnTo>
                  <a:lnTo>
                    <a:pt x="29" y="340"/>
                  </a:lnTo>
                  <a:lnTo>
                    <a:pt x="41" y="313"/>
                  </a:lnTo>
                  <a:lnTo>
                    <a:pt x="53" y="285"/>
                  </a:lnTo>
                  <a:lnTo>
                    <a:pt x="65" y="258"/>
                  </a:lnTo>
                  <a:lnTo>
                    <a:pt x="79" y="232"/>
                  </a:lnTo>
                  <a:lnTo>
                    <a:pt x="92" y="204"/>
                  </a:lnTo>
                  <a:lnTo>
                    <a:pt x="106" y="178"/>
                  </a:lnTo>
                  <a:lnTo>
                    <a:pt x="119" y="151"/>
                  </a:lnTo>
                  <a:lnTo>
                    <a:pt x="132" y="125"/>
                  </a:lnTo>
                  <a:lnTo>
                    <a:pt x="147" y="99"/>
                  </a:lnTo>
                  <a:lnTo>
                    <a:pt x="160" y="74"/>
                  </a:lnTo>
                  <a:lnTo>
                    <a:pt x="173" y="48"/>
                  </a:lnTo>
                  <a:lnTo>
                    <a:pt x="185" y="24"/>
                  </a:lnTo>
                  <a:lnTo>
                    <a:pt x="197" y="0"/>
                  </a:lnTo>
                  <a:lnTo>
                    <a:pt x="187" y="29"/>
                  </a:lnTo>
                  <a:lnTo>
                    <a:pt x="174" y="61"/>
                  </a:lnTo>
                  <a:lnTo>
                    <a:pt x="159" y="97"/>
                  </a:lnTo>
                  <a:lnTo>
                    <a:pt x="142" y="131"/>
                  </a:lnTo>
                  <a:lnTo>
                    <a:pt x="127" y="162"/>
                  </a:lnTo>
                  <a:lnTo>
                    <a:pt x="115" y="188"/>
                  </a:lnTo>
                  <a:lnTo>
                    <a:pt x="106" y="204"/>
                  </a:lnTo>
                  <a:lnTo>
                    <a:pt x="103" y="211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139" y="3636"/>
              <a:ext cx="16" cy="19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31" y="0"/>
                </a:cxn>
                <a:cxn ang="0">
                  <a:pos x="17" y="27"/>
                </a:cxn>
                <a:cxn ang="0">
                  <a:pos x="0" y="38"/>
                </a:cxn>
              </a:cxnLst>
              <a:rect l="0" t="0" r="r" b="b"/>
              <a:pathLst>
                <a:path w="31" h="38">
                  <a:moveTo>
                    <a:pt x="0" y="38"/>
                  </a:moveTo>
                  <a:lnTo>
                    <a:pt x="31" y="0"/>
                  </a:lnTo>
                  <a:lnTo>
                    <a:pt x="17" y="27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428" y="3827"/>
              <a:ext cx="240" cy="29"/>
            </a:xfrm>
            <a:custGeom>
              <a:avLst/>
              <a:gdLst/>
              <a:ahLst/>
              <a:cxnLst>
                <a:cxn ang="0">
                  <a:pos x="481" y="48"/>
                </a:cxn>
                <a:cxn ang="0">
                  <a:pos x="469" y="57"/>
                </a:cxn>
                <a:cxn ang="0">
                  <a:pos x="438" y="58"/>
                </a:cxn>
                <a:cxn ang="0">
                  <a:pos x="408" y="57"/>
                </a:cxn>
                <a:cxn ang="0">
                  <a:pos x="379" y="54"/>
                </a:cxn>
                <a:cxn ang="0">
                  <a:pos x="349" y="50"/>
                </a:cxn>
                <a:cxn ang="0">
                  <a:pos x="319" y="45"/>
                </a:cxn>
                <a:cxn ang="0">
                  <a:pos x="290" y="39"/>
                </a:cxn>
                <a:cxn ang="0">
                  <a:pos x="260" y="33"/>
                </a:cxn>
                <a:cxn ang="0">
                  <a:pos x="231" y="27"/>
                </a:cxn>
                <a:cxn ang="0">
                  <a:pos x="202" y="22"/>
                </a:cxn>
                <a:cxn ang="0">
                  <a:pos x="173" y="17"/>
                </a:cxn>
                <a:cxn ang="0">
                  <a:pos x="145" y="14"/>
                </a:cxn>
                <a:cxn ang="0">
                  <a:pos x="115" y="13"/>
                </a:cxn>
                <a:cxn ang="0">
                  <a:pos x="87" y="15"/>
                </a:cxn>
                <a:cxn ang="0">
                  <a:pos x="58" y="18"/>
                </a:cxn>
                <a:cxn ang="0">
                  <a:pos x="28" y="25"/>
                </a:cxn>
                <a:cxn ang="0">
                  <a:pos x="0" y="36"/>
                </a:cxn>
                <a:cxn ang="0">
                  <a:pos x="26" y="22"/>
                </a:cxn>
                <a:cxn ang="0">
                  <a:pos x="54" y="11"/>
                </a:cxn>
                <a:cxn ang="0">
                  <a:pos x="80" y="4"/>
                </a:cxn>
                <a:cxn ang="0">
                  <a:pos x="109" y="1"/>
                </a:cxn>
                <a:cxn ang="0">
                  <a:pos x="136" y="0"/>
                </a:cxn>
                <a:cxn ang="0">
                  <a:pos x="163" y="1"/>
                </a:cxn>
                <a:cxn ang="0">
                  <a:pos x="192" y="4"/>
                </a:cxn>
                <a:cxn ang="0">
                  <a:pos x="221" y="8"/>
                </a:cxn>
                <a:cxn ang="0">
                  <a:pos x="249" y="14"/>
                </a:cxn>
                <a:cxn ang="0">
                  <a:pos x="278" y="20"/>
                </a:cxn>
                <a:cxn ang="0">
                  <a:pos x="306" y="26"/>
                </a:cxn>
                <a:cxn ang="0">
                  <a:pos x="335" y="33"/>
                </a:cxn>
                <a:cxn ang="0">
                  <a:pos x="363" y="38"/>
                </a:cxn>
                <a:cxn ang="0">
                  <a:pos x="392" y="41"/>
                </a:cxn>
                <a:cxn ang="0">
                  <a:pos x="420" y="45"/>
                </a:cxn>
                <a:cxn ang="0">
                  <a:pos x="449" y="45"/>
                </a:cxn>
                <a:cxn ang="0">
                  <a:pos x="481" y="48"/>
                </a:cxn>
              </a:cxnLst>
              <a:rect l="0" t="0" r="r" b="b"/>
              <a:pathLst>
                <a:path w="481" h="58">
                  <a:moveTo>
                    <a:pt x="481" y="48"/>
                  </a:moveTo>
                  <a:lnTo>
                    <a:pt x="469" y="57"/>
                  </a:lnTo>
                  <a:lnTo>
                    <a:pt x="438" y="58"/>
                  </a:lnTo>
                  <a:lnTo>
                    <a:pt x="408" y="57"/>
                  </a:lnTo>
                  <a:lnTo>
                    <a:pt x="379" y="54"/>
                  </a:lnTo>
                  <a:lnTo>
                    <a:pt x="349" y="50"/>
                  </a:lnTo>
                  <a:lnTo>
                    <a:pt x="319" y="45"/>
                  </a:lnTo>
                  <a:lnTo>
                    <a:pt x="290" y="39"/>
                  </a:lnTo>
                  <a:lnTo>
                    <a:pt x="260" y="33"/>
                  </a:lnTo>
                  <a:lnTo>
                    <a:pt x="231" y="27"/>
                  </a:lnTo>
                  <a:lnTo>
                    <a:pt x="202" y="22"/>
                  </a:lnTo>
                  <a:lnTo>
                    <a:pt x="173" y="17"/>
                  </a:lnTo>
                  <a:lnTo>
                    <a:pt x="145" y="14"/>
                  </a:lnTo>
                  <a:lnTo>
                    <a:pt x="115" y="13"/>
                  </a:lnTo>
                  <a:lnTo>
                    <a:pt x="87" y="15"/>
                  </a:lnTo>
                  <a:lnTo>
                    <a:pt x="58" y="18"/>
                  </a:lnTo>
                  <a:lnTo>
                    <a:pt x="28" y="25"/>
                  </a:lnTo>
                  <a:lnTo>
                    <a:pt x="0" y="36"/>
                  </a:lnTo>
                  <a:lnTo>
                    <a:pt x="26" y="22"/>
                  </a:lnTo>
                  <a:lnTo>
                    <a:pt x="54" y="11"/>
                  </a:lnTo>
                  <a:lnTo>
                    <a:pt x="80" y="4"/>
                  </a:lnTo>
                  <a:lnTo>
                    <a:pt x="109" y="1"/>
                  </a:lnTo>
                  <a:lnTo>
                    <a:pt x="136" y="0"/>
                  </a:lnTo>
                  <a:lnTo>
                    <a:pt x="163" y="1"/>
                  </a:lnTo>
                  <a:lnTo>
                    <a:pt x="192" y="4"/>
                  </a:lnTo>
                  <a:lnTo>
                    <a:pt x="221" y="8"/>
                  </a:lnTo>
                  <a:lnTo>
                    <a:pt x="249" y="14"/>
                  </a:lnTo>
                  <a:lnTo>
                    <a:pt x="278" y="20"/>
                  </a:lnTo>
                  <a:lnTo>
                    <a:pt x="306" y="26"/>
                  </a:lnTo>
                  <a:lnTo>
                    <a:pt x="335" y="33"/>
                  </a:lnTo>
                  <a:lnTo>
                    <a:pt x="363" y="38"/>
                  </a:lnTo>
                  <a:lnTo>
                    <a:pt x="392" y="41"/>
                  </a:lnTo>
                  <a:lnTo>
                    <a:pt x="420" y="45"/>
                  </a:lnTo>
                  <a:lnTo>
                    <a:pt x="449" y="45"/>
                  </a:lnTo>
                  <a:lnTo>
                    <a:pt x="481" y="48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428" y="3860"/>
              <a:ext cx="157" cy="19"/>
            </a:xfrm>
            <a:custGeom>
              <a:avLst/>
              <a:gdLst/>
              <a:ahLst/>
              <a:cxnLst>
                <a:cxn ang="0">
                  <a:pos x="314" y="39"/>
                </a:cxn>
                <a:cxn ang="0">
                  <a:pos x="295" y="39"/>
                </a:cxn>
                <a:cxn ang="0">
                  <a:pos x="275" y="37"/>
                </a:cxn>
                <a:cxn ang="0">
                  <a:pos x="257" y="34"/>
                </a:cxn>
                <a:cxn ang="0">
                  <a:pos x="237" y="32"/>
                </a:cxn>
                <a:cxn ang="0">
                  <a:pos x="217" y="29"/>
                </a:cxn>
                <a:cxn ang="0">
                  <a:pos x="197" y="26"/>
                </a:cxn>
                <a:cxn ang="0">
                  <a:pos x="178" y="22"/>
                </a:cxn>
                <a:cxn ang="0">
                  <a:pos x="158" y="19"/>
                </a:cxn>
                <a:cxn ang="0">
                  <a:pos x="138" y="17"/>
                </a:cxn>
                <a:cxn ang="0">
                  <a:pos x="118" y="16"/>
                </a:cxn>
                <a:cxn ang="0">
                  <a:pos x="99" y="15"/>
                </a:cxn>
                <a:cxn ang="0">
                  <a:pos x="79" y="15"/>
                </a:cxn>
                <a:cxn ang="0">
                  <a:pos x="59" y="17"/>
                </a:cxn>
                <a:cxn ang="0">
                  <a:pos x="39" y="20"/>
                </a:cxn>
                <a:cxn ang="0">
                  <a:pos x="20" y="26"/>
                </a:cxn>
                <a:cxn ang="0">
                  <a:pos x="0" y="32"/>
                </a:cxn>
                <a:cxn ang="0">
                  <a:pos x="18" y="22"/>
                </a:cxn>
                <a:cxn ang="0">
                  <a:pos x="36" y="14"/>
                </a:cxn>
                <a:cxn ang="0">
                  <a:pos x="55" y="8"/>
                </a:cxn>
                <a:cxn ang="0">
                  <a:pos x="75" y="4"/>
                </a:cxn>
                <a:cxn ang="0">
                  <a:pos x="95" y="1"/>
                </a:cxn>
                <a:cxn ang="0">
                  <a:pos x="116" y="0"/>
                </a:cxn>
                <a:cxn ang="0">
                  <a:pos x="136" y="0"/>
                </a:cxn>
                <a:cxn ang="0">
                  <a:pos x="157" y="1"/>
                </a:cxn>
                <a:cxn ang="0">
                  <a:pos x="178" y="5"/>
                </a:cxn>
                <a:cxn ang="0">
                  <a:pos x="199" y="8"/>
                </a:cxn>
                <a:cxn ang="0">
                  <a:pos x="219" y="12"/>
                </a:cxn>
                <a:cxn ang="0">
                  <a:pos x="239" y="17"/>
                </a:cxn>
                <a:cxn ang="0">
                  <a:pos x="259" y="22"/>
                </a:cxn>
                <a:cxn ang="0">
                  <a:pos x="278" y="28"/>
                </a:cxn>
                <a:cxn ang="0">
                  <a:pos x="296" y="33"/>
                </a:cxn>
                <a:cxn ang="0">
                  <a:pos x="314" y="39"/>
                </a:cxn>
              </a:cxnLst>
              <a:rect l="0" t="0" r="r" b="b"/>
              <a:pathLst>
                <a:path w="314" h="39">
                  <a:moveTo>
                    <a:pt x="314" y="39"/>
                  </a:moveTo>
                  <a:lnTo>
                    <a:pt x="295" y="39"/>
                  </a:lnTo>
                  <a:lnTo>
                    <a:pt x="275" y="37"/>
                  </a:lnTo>
                  <a:lnTo>
                    <a:pt x="257" y="34"/>
                  </a:lnTo>
                  <a:lnTo>
                    <a:pt x="237" y="32"/>
                  </a:lnTo>
                  <a:lnTo>
                    <a:pt x="217" y="29"/>
                  </a:lnTo>
                  <a:lnTo>
                    <a:pt x="197" y="26"/>
                  </a:lnTo>
                  <a:lnTo>
                    <a:pt x="178" y="22"/>
                  </a:lnTo>
                  <a:lnTo>
                    <a:pt x="158" y="19"/>
                  </a:lnTo>
                  <a:lnTo>
                    <a:pt x="138" y="17"/>
                  </a:lnTo>
                  <a:lnTo>
                    <a:pt x="118" y="16"/>
                  </a:lnTo>
                  <a:lnTo>
                    <a:pt x="99" y="15"/>
                  </a:lnTo>
                  <a:lnTo>
                    <a:pt x="79" y="15"/>
                  </a:lnTo>
                  <a:lnTo>
                    <a:pt x="59" y="17"/>
                  </a:lnTo>
                  <a:lnTo>
                    <a:pt x="39" y="20"/>
                  </a:lnTo>
                  <a:lnTo>
                    <a:pt x="20" y="26"/>
                  </a:lnTo>
                  <a:lnTo>
                    <a:pt x="0" y="32"/>
                  </a:lnTo>
                  <a:lnTo>
                    <a:pt x="18" y="22"/>
                  </a:lnTo>
                  <a:lnTo>
                    <a:pt x="36" y="14"/>
                  </a:lnTo>
                  <a:lnTo>
                    <a:pt x="55" y="8"/>
                  </a:lnTo>
                  <a:lnTo>
                    <a:pt x="75" y="4"/>
                  </a:lnTo>
                  <a:lnTo>
                    <a:pt x="95" y="1"/>
                  </a:lnTo>
                  <a:lnTo>
                    <a:pt x="116" y="0"/>
                  </a:lnTo>
                  <a:lnTo>
                    <a:pt x="136" y="0"/>
                  </a:lnTo>
                  <a:lnTo>
                    <a:pt x="157" y="1"/>
                  </a:lnTo>
                  <a:lnTo>
                    <a:pt x="178" y="5"/>
                  </a:lnTo>
                  <a:lnTo>
                    <a:pt x="199" y="8"/>
                  </a:lnTo>
                  <a:lnTo>
                    <a:pt x="219" y="12"/>
                  </a:lnTo>
                  <a:lnTo>
                    <a:pt x="239" y="17"/>
                  </a:lnTo>
                  <a:lnTo>
                    <a:pt x="259" y="22"/>
                  </a:lnTo>
                  <a:lnTo>
                    <a:pt x="278" y="28"/>
                  </a:lnTo>
                  <a:lnTo>
                    <a:pt x="296" y="33"/>
                  </a:lnTo>
                  <a:lnTo>
                    <a:pt x="314" y="39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38" y="3508"/>
              <a:ext cx="856" cy="317"/>
            </a:xfrm>
            <a:custGeom>
              <a:avLst/>
              <a:gdLst/>
              <a:ahLst/>
              <a:cxnLst>
                <a:cxn ang="0">
                  <a:pos x="1655" y="100"/>
                </a:cxn>
                <a:cxn ang="0">
                  <a:pos x="1600" y="208"/>
                </a:cxn>
                <a:cxn ang="0">
                  <a:pos x="1550" y="318"/>
                </a:cxn>
                <a:cxn ang="0">
                  <a:pos x="1319" y="633"/>
                </a:cxn>
                <a:cxn ang="0">
                  <a:pos x="1105" y="599"/>
                </a:cxn>
                <a:cxn ang="0">
                  <a:pos x="901" y="556"/>
                </a:cxn>
                <a:cxn ang="0">
                  <a:pos x="748" y="585"/>
                </a:cxn>
                <a:cxn ang="0">
                  <a:pos x="824" y="439"/>
                </a:cxn>
                <a:cxn ang="0">
                  <a:pos x="809" y="437"/>
                </a:cxn>
                <a:cxn ang="0">
                  <a:pos x="721" y="594"/>
                </a:cxn>
                <a:cxn ang="0">
                  <a:pos x="659" y="605"/>
                </a:cxn>
                <a:cxn ang="0">
                  <a:pos x="577" y="575"/>
                </a:cxn>
                <a:cxn ang="0">
                  <a:pos x="396" y="558"/>
                </a:cxn>
                <a:cxn ang="0">
                  <a:pos x="213" y="571"/>
                </a:cxn>
                <a:cxn ang="0">
                  <a:pos x="17" y="557"/>
                </a:cxn>
                <a:cxn ang="0">
                  <a:pos x="67" y="482"/>
                </a:cxn>
                <a:cxn ang="0">
                  <a:pos x="146" y="396"/>
                </a:cxn>
                <a:cxn ang="0">
                  <a:pos x="223" y="304"/>
                </a:cxn>
                <a:cxn ang="0">
                  <a:pos x="277" y="259"/>
                </a:cxn>
                <a:cxn ang="0">
                  <a:pos x="330" y="280"/>
                </a:cxn>
                <a:cxn ang="0">
                  <a:pos x="394" y="262"/>
                </a:cxn>
                <a:cxn ang="0">
                  <a:pos x="408" y="203"/>
                </a:cxn>
                <a:cxn ang="0">
                  <a:pos x="339" y="190"/>
                </a:cxn>
                <a:cxn ang="0">
                  <a:pos x="311" y="163"/>
                </a:cxn>
                <a:cxn ang="0">
                  <a:pos x="319" y="125"/>
                </a:cxn>
                <a:cxn ang="0">
                  <a:pos x="370" y="88"/>
                </a:cxn>
                <a:cxn ang="0">
                  <a:pos x="419" y="98"/>
                </a:cxn>
                <a:cxn ang="0">
                  <a:pos x="466" y="133"/>
                </a:cxn>
                <a:cxn ang="0">
                  <a:pos x="517" y="172"/>
                </a:cxn>
                <a:cxn ang="0">
                  <a:pos x="576" y="204"/>
                </a:cxn>
                <a:cxn ang="0">
                  <a:pos x="642" y="220"/>
                </a:cxn>
                <a:cxn ang="0">
                  <a:pos x="700" y="227"/>
                </a:cxn>
                <a:cxn ang="0">
                  <a:pos x="757" y="219"/>
                </a:cxn>
                <a:cxn ang="0">
                  <a:pos x="826" y="181"/>
                </a:cxn>
                <a:cxn ang="0">
                  <a:pos x="889" y="94"/>
                </a:cxn>
                <a:cxn ang="0">
                  <a:pos x="939" y="67"/>
                </a:cxn>
                <a:cxn ang="0">
                  <a:pos x="986" y="95"/>
                </a:cxn>
                <a:cxn ang="0">
                  <a:pos x="955" y="154"/>
                </a:cxn>
                <a:cxn ang="0">
                  <a:pos x="876" y="209"/>
                </a:cxn>
                <a:cxn ang="0">
                  <a:pos x="771" y="281"/>
                </a:cxn>
                <a:cxn ang="0">
                  <a:pos x="697" y="365"/>
                </a:cxn>
                <a:cxn ang="0">
                  <a:pos x="697" y="433"/>
                </a:cxn>
                <a:cxn ang="0">
                  <a:pos x="748" y="416"/>
                </a:cxn>
                <a:cxn ang="0">
                  <a:pos x="803" y="369"/>
                </a:cxn>
                <a:cxn ang="0">
                  <a:pos x="857" y="364"/>
                </a:cxn>
                <a:cxn ang="0">
                  <a:pos x="925" y="391"/>
                </a:cxn>
                <a:cxn ang="0">
                  <a:pos x="992" y="404"/>
                </a:cxn>
                <a:cxn ang="0">
                  <a:pos x="1053" y="392"/>
                </a:cxn>
                <a:cxn ang="0">
                  <a:pos x="1094" y="323"/>
                </a:cxn>
                <a:cxn ang="0">
                  <a:pos x="1148" y="275"/>
                </a:cxn>
                <a:cxn ang="0">
                  <a:pos x="1132" y="175"/>
                </a:cxn>
                <a:cxn ang="0">
                  <a:pos x="1041" y="135"/>
                </a:cxn>
                <a:cxn ang="0">
                  <a:pos x="1133" y="141"/>
                </a:cxn>
                <a:cxn ang="0">
                  <a:pos x="1205" y="220"/>
                </a:cxn>
                <a:cxn ang="0">
                  <a:pos x="1242" y="240"/>
                </a:cxn>
                <a:cxn ang="0">
                  <a:pos x="1316" y="157"/>
                </a:cxn>
                <a:cxn ang="0">
                  <a:pos x="1382" y="64"/>
                </a:cxn>
                <a:cxn ang="0">
                  <a:pos x="1437" y="23"/>
                </a:cxn>
                <a:cxn ang="0">
                  <a:pos x="1542" y="33"/>
                </a:cxn>
                <a:cxn ang="0">
                  <a:pos x="1635" y="19"/>
                </a:cxn>
              </a:cxnLst>
              <a:rect l="0" t="0" r="r" b="b"/>
              <a:pathLst>
                <a:path w="1712" h="634">
                  <a:moveTo>
                    <a:pt x="1712" y="0"/>
                  </a:moveTo>
                  <a:lnTo>
                    <a:pt x="1696" y="26"/>
                  </a:lnTo>
                  <a:lnTo>
                    <a:pt x="1681" y="51"/>
                  </a:lnTo>
                  <a:lnTo>
                    <a:pt x="1668" y="76"/>
                  </a:lnTo>
                  <a:lnTo>
                    <a:pt x="1655" y="100"/>
                  </a:lnTo>
                  <a:lnTo>
                    <a:pt x="1643" y="123"/>
                  </a:lnTo>
                  <a:lnTo>
                    <a:pt x="1632" y="145"/>
                  </a:lnTo>
                  <a:lnTo>
                    <a:pt x="1621" y="167"/>
                  </a:lnTo>
                  <a:lnTo>
                    <a:pt x="1611" y="188"/>
                  </a:lnTo>
                  <a:lnTo>
                    <a:pt x="1600" y="208"/>
                  </a:lnTo>
                  <a:lnTo>
                    <a:pt x="1590" y="230"/>
                  </a:lnTo>
                  <a:lnTo>
                    <a:pt x="1581" y="251"/>
                  </a:lnTo>
                  <a:lnTo>
                    <a:pt x="1571" y="273"/>
                  </a:lnTo>
                  <a:lnTo>
                    <a:pt x="1561" y="295"/>
                  </a:lnTo>
                  <a:lnTo>
                    <a:pt x="1550" y="318"/>
                  </a:lnTo>
                  <a:lnTo>
                    <a:pt x="1541" y="341"/>
                  </a:lnTo>
                  <a:lnTo>
                    <a:pt x="1530" y="365"/>
                  </a:lnTo>
                  <a:lnTo>
                    <a:pt x="1410" y="611"/>
                  </a:lnTo>
                  <a:lnTo>
                    <a:pt x="1364" y="625"/>
                  </a:lnTo>
                  <a:lnTo>
                    <a:pt x="1319" y="633"/>
                  </a:lnTo>
                  <a:lnTo>
                    <a:pt x="1275" y="634"/>
                  </a:lnTo>
                  <a:lnTo>
                    <a:pt x="1231" y="630"/>
                  </a:lnTo>
                  <a:lnTo>
                    <a:pt x="1188" y="622"/>
                  </a:lnTo>
                  <a:lnTo>
                    <a:pt x="1147" y="611"/>
                  </a:lnTo>
                  <a:lnTo>
                    <a:pt x="1105" y="599"/>
                  </a:lnTo>
                  <a:lnTo>
                    <a:pt x="1063" y="586"/>
                  </a:lnTo>
                  <a:lnTo>
                    <a:pt x="1023" y="575"/>
                  </a:lnTo>
                  <a:lnTo>
                    <a:pt x="982" y="565"/>
                  </a:lnTo>
                  <a:lnTo>
                    <a:pt x="941" y="558"/>
                  </a:lnTo>
                  <a:lnTo>
                    <a:pt x="901" y="556"/>
                  </a:lnTo>
                  <a:lnTo>
                    <a:pt x="860" y="560"/>
                  </a:lnTo>
                  <a:lnTo>
                    <a:pt x="821" y="569"/>
                  </a:lnTo>
                  <a:lnTo>
                    <a:pt x="780" y="588"/>
                  </a:lnTo>
                  <a:lnTo>
                    <a:pt x="739" y="616"/>
                  </a:lnTo>
                  <a:lnTo>
                    <a:pt x="748" y="585"/>
                  </a:lnTo>
                  <a:lnTo>
                    <a:pt x="759" y="554"/>
                  </a:lnTo>
                  <a:lnTo>
                    <a:pt x="775" y="524"/>
                  </a:lnTo>
                  <a:lnTo>
                    <a:pt x="791" y="496"/>
                  </a:lnTo>
                  <a:lnTo>
                    <a:pt x="807" y="467"/>
                  </a:lnTo>
                  <a:lnTo>
                    <a:pt x="824" y="439"/>
                  </a:lnTo>
                  <a:lnTo>
                    <a:pt x="838" y="411"/>
                  </a:lnTo>
                  <a:lnTo>
                    <a:pt x="851" y="383"/>
                  </a:lnTo>
                  <a:lnTo>
                    <a:pt x="848" y="381"/>
                  </a:lnTo>
                  <a:lnTo>
                    <a:pt x="828" y="407"/>
                  </a:lnTo>
                  <a:lnTo>
                    <a:pt x="809" y="437"/>
                  </a:lnTo>
                  <a:lnTo>
                    <a:pt x="790" y="467"/>
                  </a:lnTo>
                  <a:lnTo>
                    <a:pt x="772" y="498"/>
                  </a:lnTo>
                  <a:lnTo>
                    <a:pt x="755" y="531"/>
                  </a:lnTo>
                  <a:lnTo>
                    <a:pt x="737" y="563"/>
                  </a:lnTo>
                  <a:lnTo>
                    <a:pt x="721" y="594"/>
                  </a:lnTo>
                  <a:lnTo>
                    <a:pt x="704" y="623"/>
                  </a:lnTo>
                  <a:lnTo>
                    <a:pt x="693" y="621"/>
                  </a:lnTo>
                  <a:lnTo>
                    <a:pt x="682" y="617"/>
                  </a:lnTo>
                  <a:lnTo>
                    <a:pt x="670" y="611"/>
                  </a:lnTo>
                  <a:lnTo>
                    <a:pt x="659" y="605"/>
                  </a:lnTo>
                  <a:lnTo>
                    <a:pt x="647" y="599"/>
                  </a:lnTo>
                  <a:lnTo>
                    <a:pt x="635" y="594"/>
                  </a:lnTo>
                  <a:lnTo>
                    <a:pt x="624" y="589"/>
                  </a:lnTo>
                  <a:lnTo>
                    <a:pt x="613" y="587"/>
                  </a:lnTo>
                  <a:lnTo>
                    <a:pt x="577" y="575"/>
                  </a:lnTo>
                  <a:lnTo>
                    <a:pt x="541" y="567"/>
                  </a:lnTo>
                  <a:lnTo>
                    <a:pt x="505" y="562"/>
                  </a:lnTo>
                  <a:lnTo>
                    <a:pt x="468" y="558"/>
                  </a:lnTo>
                  <a:lnTo>
                    <a:pt x="432" y="557"/>
                  </a:lnTo>
                  <a:lnTo>
                    <a:pt x="396" y="558"/>
                  </a:lnTo>
                  <a:lnTo>
                    <a:pt x="360" y="560"/>
                  </a:lnTo>
                  <a:lnTo>
                    <a:pt x="324" y="562"/>
                  </a:lnTo>
                  <a:lnTo>
                    <a:pt x="287" y="565"/>
                  </a:lnTo>
                  <a:lnTo>
                    <a:pt x="250" y="568"/>
                  </a:lnTo>
                  <a:lnTo>
                    <a:pt x="213" y="571"/>
                  </a:lnTo>
                  <a:lnTo>
                    <a:pt x="174" y="572"/>
                  </a:lnTo>
                  <a:lnTo>
                    <a:pt x="136" y="571"/>
                  </a:lnTo>
                  <a:lnTo>
                    <a:pt x="97" y="569"/>
                  </a:lnTo>
                  <a:lnTo>
                    <a:pt x="58" y="564"/>
                  </a:lnTo>
                  <a:lnTo>
                    <a:pt x="17" y="557"/>
                  </a:lnTo>
                  <a:lnTo>
                    <a:pt x="0" y="546"/>
                  </a:lnTo>
                  <a:lnTo>
                    <a:pt x="17" y="530"/>
                  </a:lnTo>
                  <a:lnTo>
                    <a:pt x="34" y="515"/>
                  </a:lnTo>
                  <a:lnTo>
                    <a:pt x="50" y="498"/>
                  </a:lnTo>
                  <a:lnTo>
                    <a:pt x="67" y="482"/>
                  </a:lnTo>
                  <a:lnTo>
                    <a:pt x="83" y="465"/>
                  </a:lnTo>
                  <a:lnTo>
                    <a:pt x="99" y="448"/>
                  </a:lnTo>
                  <a:lnTo>
                    <a:pt x="115" y="431"/>
                  </a:lnTo>
                  <a:lnTo>
                    <a:pt x="130" y="414"/>
                  </a:lnTo>
                  <a:lnTo>
                    <a:pt x="146" y="396"/>
                  </a:lnTo>
                  <a:lnTo>
                    <a:pt x="161" y="378"/>
                  </a:lnTo>
                  <a:lnTo>
                    <a:pt x="176" y="360"/>
                  </a:lnTo>
                  <a:lnTo>
                    <a:pt x="192" y="342"/>
                  </a:lnTo>
                  <a:lnTo>
                    <a:pt x="207" y="323"/>
                  </a:lnTo>
                  <a:lnTo>
                    <a:pt x="223" y="304"/>
                  </a:lnTo>
                  <a:lnTo>
                    <a:pt x="237" y="284"/>
                  </a:lnTo>
                  <a:lnTo>
                    <a:pt x="252" y="264"/>
                  </a:lnTo>
                  <a:lnTo>
                    <a:pt x="260" y="259"/>
                  </a:lnTo>
                  <a:lnTo>
                    <a:pt x="269" y="257"/>
                  </a:lnTo>
                  <a:lnTo>
                    <a:pt x="277" y="259"/>
                  </a:lnTo>
                  <a:lnTo>
                    <a:pt x="287" y="263"/>
                  </a:lnTo>
                  <a:lnTo>
                    <a:pt x="297" y="269"/>
                  </a:lnTo>
                  <a:lnTo>
                    <a:pt x="308" y="274"/>
                  </a:lnTo>
                  <a:lnTo>
                    <a:pt x="319" y="279"/>
                  </a:lnTo>
                  <a:lnTo>
                    <a:pt x="330" y="280"/>
                  </a:lnTo>
                  <a:lnTo>
                    <a:pt x="343" y="279"/>
                  </a:lnTo>
                  <a:lnTo>
                    <a:pt x="356" y="278"/>
                  </a:lnTo>
                  <a:lnTo>
                    <a:pt x="370" y="274"/>
                  </a:lnTo>
                  <a:lnTo>
                    <a:pt x="383" y="269"/>
                  </a:lnTo>
                  <a:lnTo>
                    <a:pt x="394" y="262"/>
                  </a:lnTo>
                  <a:lnTo>
                    <a:pt x="405" y="254"/>
                  </a:lnTo>
                  <a:lnTo>
                    <a:pt x="412" y="245"/>
                  </a:lnTo>
                  <a:lnTo>
                    <a:pt x="418" y="233"/>
                  </a:lnTo>
                  <a:lnTo>
                    <a:pt x="416" y="215"/>
                  </a:lnTo>
                  <a:lnTo>
                    <a:pt x="408" y="203"/>
                  </a:lnTo>
                  <a:lnTo>
                    <a:pt x="397" y="196"/>
                  </a:lnTo>
                  <a:lnTo>
                    <a:pt x="383" y="193"/>
                  </a:lnTo>
                  <a:lnTo>
                    <a:pt x="369" y="192"/>
                  </a:lnTo>
                  <a:lnTo>
                    <a:pt x="353" y="192"/>
                  </a:lnTo>
                  <a:lnTo>
                    <a:pt x="339" y="190"/>
                  </a:lnTo>
                  <a:lnTo>
                    <a:pt x="327" y="186"/>
                  </a:lnTo>
                  <a:lnTo>
                    <a:pt x="317" y="179"/>
                  </a:lnTo>
                  <a:lnTo>
                    <a:pt x="311" y="172"/>
                  </a:lnTo>
                  <a:lnTo>
                    <a:pt x="310" y="168"/>
                  </a:lnTo>
                  <a:lnTo>
                    <a:pt x="311" y="163"/>
                  </a:lnTo>
                  <a:lnTo>
                    <a:pt x="315" y="158"/>
                  </a:lnTo>
                  <a:lnTo>
                    <a:pt x="317" y="151"/>
                  </a:lnTo>
                  <a:lnTo>
                    <a:pt x="319" y="143"/>
                  </a:lnTo>
                  <a:lnTo>
                    <a:pt x="318" y="129"/>
                  </a:lnTo>
                  <a:lnTo>
                    <a:pt x="319" y="125"/>
                  </a:lnTo>
                  <a:lnTo>
                    <a:pt x="324" y="114"/>
                  </a:lnTo>
                  <a:lnTo>
                    <a:pt x="332" y="101"/>
                  </a:lnTo>
                  <a:lnTo>
                    <a:pt x="347" y="89"/>
                  </a:lnTo>
                  <a:lnTo>
                    <a:pt x="359" y="88"/>
                  </a:lnTo>
                  <a:lnTo>
                    <a:pt x="370" y="88"/>
                  </a:lnTo>
                  <a:lnTo>
                    <a:pt x="381" y="88"/>
                  </a:lnTo>
                  <a:lnTo>
                    <a:pt x="390" y="89"/>
                  </a:lnTo>
                  <a:lnTo>
                    <a:pt x="400" y="91"/>
                  </a:lnTo>
                  <a:lnTo>
                    <a:pt x="410" y="93"/>
                  </a:lnTo>
                  <a:lnTo>
                    <a:pt x="419" y="98"/>
                  </a:lnTo>
                  <a:lnTo>
                    <a:pt x="427" y="102"/>
                  </a:lnTo>
                  <a:lnTo>
                    <a:pt x="437" y="110"/>
                  </a:lnTo>
                  <a:lnTo>
                    <a:pt x="446" y="117"/>
                  </a:lnTo>
                  <a:lnTo>
                    <a:pt x="456" y="125"/>
                  </a:lnTo>
                  <a:lnTo>
                    <a:pt x="466" y="133"/>
                  </a:lnTo>
                  <a:lnTo>
                    <a:pt x="476" y="141"/>
                  </a:lnTo>
                  <a:lnTo>
                    <a:pt x="486" y="149"/>
                  </a:lnTo>
                  <a:lnTo>
                    <a:pt x="496" y="157"/>
                  </a:lnTo>
                  <a:lnTo>
                    <a:pt x="506" y="164"/>
                  </a:lnTo>
                  <a:lnTo>
                    <a:pt x="517" y="172"/>
                  </a:lnTo>
                  <a:lnTo>
                    <a:pt x="527" y="179"/>
                  </a:lnTo>
                  <a:lnTo>
                    <a:pt x="539" y="185"/>
                  </a:lnTo>
                  <a:lnTo>
                    <a:pt x="551" y="192"/>
                  </a:lnTo>
                  <a:lnTo>
                    <a:pt x="563" y="199"/>
                  </a:lnTo>
                  <a:lnTo>
                    <a:pt x="576" y="204"/>
                  </a:lnTo>
                  <a:lnTo>
                    <a:pt x="590" y="208"/>
                  </a:lnTo>
                  <a:lnTo>
                    <a:pt x="604" y="213"/>
                  </a:lnTo>
                  <a:lnTo>
                    <a:pt x="617" y="216"/>
                  </a:lnTo>
                  <a:lnTo>
                    <a:pt x="630" y="218"/>
                  </a:lnTo>
                  <a:lnTo>
                    <a:pt x="642" y="220"/>
                  </a:lnTo>
                  <a:lnTo>
                    <a:pt x="654" y="223"/>
                  </a:lnTo>
                  <a:lnTo>
                    <a:pt x="665" y="225"/>
                  </a:lnTo>
                  <a:lnTo>
                    <a:pt x="677" y="226"/>
                  </a:lnTo>
                  <a:lnTo>
                    <a:pt x="688" y="227"/>
                  </a:lnTo>
                  <a:lnTo>
                    <a:pt x="700" y="227"/>
                  </a:lnTo>
                  <a:lnTo>
                    <a:pt x="711" y="226"/>
                  </a:lnTo>
                  <a:lnTo>
                    <a:pt x="723" y="226"/>
                  </a:lnTo>
                  <a:lnTo>
                    <a:pt x="734" y="224"/>
                  </a:lnTo>
                  <a:lnTo>
                    <a:pt x="746" y="222"/>
                  </a:lnTo>
                  <a:lnTo>
                    <a:pt x="757" y="219"/>
                  </a:lnTo>
                  <a:lnTo>
                    <a:pt x="769" y="216"/>
                  </a:lnTo>
                  <a:lnTo>
                    <a:pt x="781" y="212"/>
                  </a:lnTo>
                  <a:lnTo>
                    <a:pt x="793" y="206"/>
                  </a:lnTo>
                  <a:lnTo>
                    <a:pt x="810" y="194"/>
                  </a:lnTo>
                  <a:lnTo>
                    <a:pt x="826" y="181"/>
                  </a:lnTo>
                  <a:lnTo>
                    <a:pt x="841" y="167"/>
                  </a:lnTo>
                  <a:lnTo>
                    <a:pt x="856" y="150"/>
                  </a:lnTo>
                  <a:lnTo>
                    <a:pt x="869" y="133"/>
                  </a:lnTo>
                  <a:lnTo>
                    <a:pt x="880" y="114"/>
                  </a:lnTo>
                  <a:lnTo>
                    <a:pt x="889" y="94"/>
                  </a:lnTo>
                  <a:lnTo>
                    <a:pt x="896" y="74"/>
                  </a:lnTo>
                  <a:lnTo>
                    <a:pt x="906" y="68"/>
                  </a:lnTo>
                  <a:lnTo>
                    <a:pt x="917" y="65"/>
                  </a:lnTo>
                  <a:lnTo>
                    <a:pt x="928" y="65"/>
                  </a:lnTo>
                  <a:lnTo>
                    <a:pt x="939" y="67"/>
                  </a:lnTo>
                  <a:lnTo>
                    <a:pt x="951" y="70"/>
                  </a:lnTo>
                  <a:lnTo>
                    <a:pt x="962" y="74"/>
                  </a:lnTo>
                  <a:lnTo>
                    <a:pt x="973" y="79"/>
                  </a:lnTo>
                  <a:lnTo>
                    <a:pt x="984" y="83"/>
                  </a:lnTo>
                  <a:lnTo>
                    <a:pt x="986" y="95"/>
                  </a:lnTo>
                  <a:lnTo>
                    <a:pt x="984" y="107"/>
                  </a:lnTo>
                  <a:lnTo>
                    <a:pt x="980" y="119"/>
                  </a:lnTo>
                  <a:lnTo>
                    <a:pt x="972" y="130"/>
                  </a:lnTo>
                  <a:lnTo>
                    <a:pt x="963" y="141"/>
                  </a:lnTo>
                  <a:lnTo>
                    <a:pt x="955" y="154"/>
                  </a:lnTo>
                  <a:lnTo>
                    <a:pt x="947" y="166"/>
                  </a:lnTo>
                  <a:lnTo>
                    <a:pt x="939" y="178"/>
                  </a:lnTo>
                  <a:lnTo>
                    <a:pt x="918" y="186"/>
                  </a:lnTo>
                  <a:lnTo>
                    <a:pt x="897" y="197"/>
                  </a:lnTo>
                  <a:lnTo>
                    <a:pt x="876" y="209"/>
                  </a:lnTo>
                  <a:lnTo>
                    <a:pt x="854" y="222"/>
                  </a:lnTo>
                  <a:lnTo>
                    <a:pt x="832" y="235"/>
                  </a:lnTo>
                  <a:lnTo>
                    <a:pt x="811" y="250"/>
                  </a:lnTo>
                  <a:lnTo>
                    <a:pt x="790" y="264"/>
                  </a:lnTo>
                  <a:lnTo>
                    <a:pt x="771" y="281"/>
                  </a:lnTo>
                  <a:lnTo>
                    <a:pt x="753" y="297"/>
                  </a:lnTo>
                  <a:lnTo>
                    <a:pt x="736" y="314"/>
                  </a:lnTo>
                  <a:lnTo>
                    <a:pt x="721" y="330"/>
                  </a:lnTo>
                  <a:lnTo>
                    <a:pt x="708" y="348"/>
                  </a:lnTo>
                  <a:lnTo>
                    <a:pt x="697" y="365"/>
                  </a:lnTo>
                  <a:lnTo>
                    <a:pt x="688" y="383"/>
                  </a:lnTo>
                  <a:lnTo>
                    <a:pt x="682" y="400"/>
                  </a:lnTo>
                  <a:lnTo>
                    <a:pt x="679" y="418"/>
                  </a:lnTo>
                  <a:lnTo>
                    <a:pt x="687" y="429"/>
                  </a:lnTo>
                  <a:lnTo>
                    <a:pt x="697" y="433"/>
                  </a:lnTo>
                  <a:lnTo>
                    <a:pt x="707" y="434"/>
                  </a:lnTo>
                  <a:lnTo>
                    <a:pt x="717" y="431"/>
                  </a:lnTo>
                  <a:lnTo>
                    <a:pt x="728" y="427"/>
                  </a:lnTo>
                  <a:lnTo>
                    <a:pt x="738" y="421"/>
                  </a:lnTo>
                  <a:lnTo>
                    <a:pt x="748" y="416"/>
                  </a:lnTo>
                  <a:lnTo>
                    <a:pt x="756" y="411"/>
                  </a:lnTo>
                  <a:lnTo>
                    <a:pt x="769" y="404"/>
                  </a:lnTo>
                  <a:lnTo>
                    <a:pt x="780" y="394"/>
                  </a:lnTo>
                  <a:lnTo>
                    <a:pt x="792" y="382"/>
                  </a:lnTo>
                  <a:lnTo>
                    <a:pt x="803" y="369"/>
                  </a:lnTo>
                  <a:lnTo>
                    <a:pt x="814" y="358"/>
                  </a:lnTo>
                  <a:lnTo>
                    <a:pt x="826" y="349"/>
                  </a:lnTo>
                  <a:lnTo>
                    <a:pt x="839" y="344"/>
                  </a:lnTo>
                  <a:lnTo>
                    <a:pt x="854" y="346"/>
                  </a:lnTo>
                  <a:lnTo>
                    <a:pt x="857" y="364"/>
                  </a:lnTo>
                  <a:lnTo>
                    <a:pt x="865" y="375"/>
                  </a:lnTo>
                  <a:lnTo>
                    <a:pt x="877" y="383"/>
                  </a:lnTo>
                  <a:lnTo>
                    <a:pt x="892" y="386"/>
                  </a:lnTo>
                  <a:lnTo>
                    <a:pt x="908" y="388"/>
                  </a:lnTo>
                  <a:lnTo>
                    <a:pt x="925" y="391"/>
                  </a:lnTo>
                  <a:lnTo>
                    <a:pt x="940" y="394"/>
                  </a:lnTo>
                  <a:lnTo>
                    <a:pt x="953" y="400"/>
                  </a:lnTo>
                  <a:lnTo>
                    <a:pt x="965" y="399"/>
                  </a:lnTo>
                  <a:lnTo>
                    <a:pt x="979" y="402"/>
                  </a:lnTo>
                  <a:lnTo>
                    <a:pt x="992" y="404"/>
                  </a:lnTo>
                  <a:lnTo>
                    <a:pt x="1005" y="407"/>
                  </a:lnTo>
                  <a:lnTo>
                    <a:pt x="1018" y="408"/>
                  </a:lnTo>
                  <a:lnTo>
                    <a:pt x="1031" y="407"/>
                  </a:lnTo>
                  <a:lnTo>
                    <a:pt x="1042" y="402"/>
                  </a:lnTo>
                  <a:lnTo>
                    <a:pt x="1053" y="392"/>
                  </a:lnTo>
                  <a:lnTo>
                    <a:pt x="1064" y="376"/>
                  </a:lnTo>
                  <a:lnTo>
                    <a:pt x="1073" y="362"/>
                  </a:lnTo>
                  <a:lnTo>
                    <a:pt x="1079" y="346"/>
                  </a:lnTo>
                  <a:lnTo>
                    <a:pt x="1079" y="329"/>
                  </a:lnTo>
                  <a:lnTo>
                    <a:pt x="1094" y="323"/>
                  </a:lnTo>
                  <a:lnTo>
                    <a:pt x="1108" y="316"/>
                  </a:lnTo>
                  <a:lnTo>
                    <a:pt x="1119" y="307"/>
                  </a:lnTo>
                  <a:lnTo>
                    <a:pt x="1130" y="297"/>
                  </a:lnTo>
                  <a:lnTo>
                    <a:pt x="1139" y="286"/>
                  </a:lnTo>
                  <a:lnTo>
                    <a:pt x="1148" y="275"/>
                  </a:lnTo>
                  <a:lnTo>
                    <a:pt x="1155" y="263"/>
                  </a:lnTo>
                  <a:lnTo>
                    <a:pt x="1162" y="250"/>
                  </a:lnTo>
                  <a:lnTo>
                    <a:pt x="1162" y="220"/>
                  </a:lnTo>
                  <a:lnTo>
                    <a:pt x="1151" y="196"/>
                  </a:lnTo>
                  <a:lnTo>
                    <a:pt x="1132" y="175"/>
                  </a:lnTo>
                  <a:lnTo>
                    <a:pt x="1108" y="160"/>
                  </a:lnTo>
                  <a:lnTo>
                    <a:pt x="1084" y="149"/>
                  </a:lnTo>
                  <a:lnTo>
                    <a:pt x="1063" y="140"/>
                  </a:lnTo>
                  <a:lnTo>
                    <a:pt x="1047" y="136"/>
                  </a:lnTo>
                  <a:lnTo>
                    <a:pt x="1041" y="135"/>
                  </a:lnTo>
                  <a:lnTo>
                    <a:pt x="1060" y="128"/>
                  </a:lnTo>
                  <a:lnTo>
                    <a:pt x="1079" y="126"/>
                  </a:lnTo>
                  <a:lnTo>
                    <a:pt x="1097" y="128"/>
                  </a:lnTo>
                  <a:lnTo>
                    <a:pt x="1116" y="134"/>
                  </a:lnTo>
                  <a:lnTo>
                    <a:pt x="1133" y="141"/>
                  </a:lnTo>
                  <a:lnTo>
                    <a:pt x="1151" y="150"/>
                  </a:lnTo>
                  <a:lnTo>
                    <a:pt x="1167" y="161"/>
                  </a:lnTo>
                  <a:lnTo>
                    <a:pt x="1182" y="172"/>
                  </a:lnTo>
                  <a:lnTo>
                    <a:pt x="1194" y="192"/>
                  </a:lnTo>
                  <a:lnTo>
                    <a:pt x="1205" y="220"/>
                  </a:lnTo>
                  <a:lnTo>
                    <a:pt x="1211" y="247"/>
                  </a:lnTo>
                  <a:lnTo>
                    <a:pt x="1214" y="258"/>
                  </a:lnTo>
                  <a:lnTo>
                    <a:pt x="1221" y="256"/>
                  </a:lnTo>
                  <a:lnTo>
                    <a:pt x="1230" y="250"/>
                  </a:lnTo>
                  <a:lnTo>
                    <a:pt x="1242" y="240"/>
                  </a:lnTo>
                  <a:lnTo>
                    <a:pt x="1255" y="228"/>
                  </a:lnTo>
                  <a:lnTo>
                    <a:pt x="1269" y="213"/>
                  </a:lnTo>
                  <a:lnTo>
                    <a:pt x="1284" y="195"/>
                  </a:lnTo>
                  <a:lnTo>
                    <a:pt x="1300" y="177"/>
                  </a:lnTo>
                  <a:lnTo>
                    <a:pt x="1316" y="157"/>
                  </a:lnTo>
                  <a:lnTo>
                    <a:pt x="1331" y="137"/>
                  </a:lnTo>
                  <a:lnTo>
                    <a:pt x="1345" y="116"/>
                  </a:lnTo>
                  <a:lnTo>
                    <a:pt x="1359" y="98"/>
                  </a:lnTo>
                  <a:lnTo>
                    <a:pt x="1372" y="80"/>
                  </a:lnTo>
                  <a:lnTo>
                    <a:pt x="1382" y="64"/>
                  </a:lnTo>
                  <a:lnTo>
                    <a:pt x="1391" y="49"/>
                  </a:lnTo>
                  <a:lnTo>
                    <a:pt x="1397" y="39"/>
                  </a:lnTo>
                  <a:lnTo>
                    <a:pt x="1400" y="32"/>
                  </a:lnTo>
                  <a:lnTo>
                    <a:pt x="1419" y="25"/>
                  </a:lnTo>
                  <a:lnTo>
                    <a:pt x="1437" y="23"/>
                  </a:lnTo>
                  <a:lnTo>
                    <a:pt x="1458" y="24"/>
                  </a:lnTo>
                  <a:lnTo>
                    <a:pt x="1479" y="26"/>
                  </a:lnTo>
                  <a:lnTo>
                    <a:pt x="1501" y="29"/>
                  </a:lnTo>
                  <a:lnTo>
                    <a:pt x="1522" y="32"/>
                  </a:lnTo>
                  <a:lnTo>
                    <a:pt x="1542" y="33"/>
                  </a:lnTo>
                  <a:lnTo>
                    <a:pt x="1560" y="32"/>
                  </a:lnTo>
                  <a:lnTo>
                    <a:pt x="1580" y="28"/>
                  </a:lnTo>
                  <a:lnTo>
                    <a:pt x="1599" y="24"/>
                  </a:lnTo>
                  <a:lnTo>
                    <a:pt x="1617" y="22"/>
                  </a:lnTo>
                  <a:lnTo>
                    <a:pt x="1635" y="19"/>
                  </a:lnTo>
                  <a:lnTo>
                    <a:pt x="1654" y="15"/>
                  </a:lnTo>
                  <a:lnTo>
                    <a:pt x="1672" y="11"/>
                  </a:lnTo>
                  <a:lnTo>
                    <a:pt x="1691" y="5"/>
                  </a:lnTo>
                  <a:lnTo>
                    <a:pt x="1712" y="0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Самопроверка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dirty="0"/>
              <a:t>      </a:t>
            </a:r>
            <a:r>
              <a:rPr lang="ru-RU" sz="3600" dirty="0"/>
              <a:t>На голом сучке сидит презабавный маленький совёнок</a:t>
            </a:r>
            <a:r>
              <a:rPr lang="ru-RU" sz="3600" dirty="0" smtClean="0"/>
              <a:t>.</a:t>
            </a:r>
          </a:p>
          <a:p>
            <a:pPr algn="just">
              <a:buFontTx/>
              <a:buNone/>
            </a:pPr>
            <a:endParaRPr lang="ru-RU" sz="3600" dirty="0" smtClean="0"/>
          </a:p>
          <a:p>
            <a:pPr algn="just">
              <a:buFontTx/>
              <a:buNone/>
            </a:pPr>
            <a:r>
              <a:rPr lang="ru-RU" sz="3600" dirty="0" smtClean="0"/>
              <a:t>     Белая берёза под моим окном принакрылась снегом, точно серебром.</a:t>
            </a:r>
            <a:endParaRPr lang="ru-RU" sz="3600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8641080" y="1600200"/>
            <a:ext cx="45719" cy="4525963"/>
          </a:xfrm>
        </p:spPr>
        <p:txBody>
          <a:bodyPr/>
          <a:lstStyle/>
          <a:p>
            <a:pPr>
              <a:buFontTx/>
              <a:buNone/>
            </a:pPr>
            <a:endParaRPr lang="ru-RU" sz="3600" dirty="0" smtClean="0"/>
          </a:p>
          <a:p>
            <a:pPr>
              <a:buFontTx/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Чередование Е – И в корне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/>
              <a:t>-</a:t>
            </a:r>
            <a:r>
              <a:rPr lang="ru-RU" sz="4000" dirty="0" err="1" smtClean="0"/>
              <a:t>бир</a:t>
            </a:r>
            <a:r>
              <a:rPr lang="ru-RU" sz="4000" dirty="0" smtClean="0"/>
              <a:t>- </a:t>
            </a:r>
            <a:r>
              <a:rPr lang="ru-RU" sz="4000" b="1" dirty="0" smtClean="0"/>
              <a:t>–</a:t>
            </a:r>
            <a:r>
              <a:rPr lang="ru-RU" sz="4000" dirty="0" smtClean="0"/>
              <a:t> -</a:t>
            </a:r>
            <a:r>
              <a:rPr lang="ru-RU" sz="4000" dirty="0" err="1" smtClean="0"/>
              <a:t>бер</a:t>
            </a:r>
            <a:r>
              <a:rPr lang="ru-RU" sz="4000" dirty="0" smtClean="0"/>
              <a:t>- </a:t>
            </a:r>
          </a:p>
          <a:p>
            <a:pPr>
              <a:buNone/>
            </a:pPr>
            <a:r>
              <a:rPr lang="ru-RU" sz="4000" dirty="0" smtClean="0"/>
              <a:t>-</a:t>
            </a:r>
            <a:r>
              <a:rPr lang="ru-RU" sz="4000" dirty="0" err="1" smtClean="0"/>
              <a:t>дир</a:t>
            </a:r>
            <a:r>
              <a:rPr lang="ru-RU" sz="4000" dirty="0" smtClean="0"/>
              <a:t>- </a:t>
            </a:r>
            <a:r>
              <a:rPr lang="ru-RU" sz="4000" b="1" dirty="0" smtClean="0"/>
              <a:t>– -</a:t>
            </a:r>
            <a:r>
              <a:rPr lang="ru-RU" sz="4000" dirty="0" err="1" smtClean="0"/>
              <a:t>дер</a:t>
            </a:r>
            <a:r>
              <a:rPr lang="ru-RU" sz="4000" dirty="0" smtClean="0"/>
              <a:t>-</a:t>
            </a:r>
          </a:p>
          <a:p>
            <a:pPr>
              <a:buNone/>
            </a:pPr>
            <a:r>
              <a:rPr lang="ru-RU" sz="4000" dirty="0" smtClean="0"/>
              <a:t>-мир- </a:t>
            </a:r>
            <a:r>
              <a:rPr lang="ru-RU" sz="4000" b="1" dirty="0" smtClean="0"/>
              <a:t>– </a:t>
            </a:r>
            <a:r>
              <a:rPr lang="ru-RU" sz="4000" dirty="0" smtClean="0"/>
              <a:t>-мер-</a:t>
            </a:r>
          </a:p>
          <a:p>
            <a:pPr>
              <a:buNone/>
            </a:pPr>
            <a:r>
              <a:rPr lang="ru-RU" sz="4000" dirty="0" smtClean="0"/>
              <a:t>-пир- </a:t>
            </a:r>
            <a:r>
              <a:rPr lang="ru-RU" sz="4000" b="1" dirty="0" smtClean="0"/>
              <a:t>– </a:t>
            </a:r>
            <a:r>
              <a:rPr lang="ru-RU" sz="4000" dirty="0" smtClean="0"/>
              <a:t>-пер-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/>
              <a:t>-</a:t>
            </a:r>
            <a:r>
              <a:rPr lang="ru-RU" sz="4000" dirty="0" err="1" smtClean="0"/>
              <a:t>блист</a:t>
            </a:r>
            <a:r>
              <a:rPr lang="ru-RU" sz="4000" dirty="0" smtClean="0"/>
              <a:t>- </a:t>
            </a:r>
            <a:r>
              <a:rPr lang="ru-RU" sz="4000" b="1" dirty="0" smtClean="0"/>
              <a:t>–</a:t>
            </a:r>
            <a:r>
              <a:rPr lang="ru-RU" sz="4000" dirty="0" smtClean="0"/>
              <a:t>-</a:t>
            </a:r>
            <a:r>
              <a:rPr lang="ru-RU" sz="4000" dirty="0" err="1" smtClean="0"/>
              <a:t>блест</a:t>
            </a:r>
            <a:r>
              <a:rPr lang="ru-RU" sz="4000" dirty="0" smtClean="0"/>
              <a:t>-</a:t>
            </a:r>
          </a:p>
          <a:p>
            <a:pPr>
              <a:buNone/>
            </a:pPr>
            <a:r>
              <a:rPr lang="ru-RU" sz="4000" dirty="0" smtClean="0"/>
              <a:t>-жиг- </a:t>
            </a:r>
            <a:r>
              <a:rPr lang="ru-RU" sz="4000" b="1" dirty="0" smtClean="0"/>
              <a:t>– </a:t>
            </a:r>
            <a:r>
              <a:rPr lang="ru-RU" sz="4000" dirty="0" smtClean="0"/>
              <a:t>-жег- </a:t>
            </a:r>
          </a:p>
          <a:p>
            <a:pPr>
              <a:buNone/>
            </a:pPr>
            <a:r>
              <a:rPr lang="ru-RU" sz="4000" dirty="0" smtClean="0"/>
              <a:t>-тир- </a:t>
            </a:r>
            <a:r>
              <a:rPr lang="ru-RU" sz="4000" b="1" dirty="0" smtClean="0"/>
              <a:t>– </a:t>
            </a:r>
            <a:r>
              <a:rPr lang="ru-RU" sz="4000" dirty="0" smtClean="0"/>
              <a:t>-тер-</a:t>
            </a:r>
          </a:p>
          <a:p>
            <a:pPr>
              <a:buNone/>
            </a:pPr>
            <a:r>
              <a:rPr lang="ru-RU" sz="4000" dirty="0" smtClean="0"/>
              <a:t>-</a:t>
            </a:r>
            <a:r>
              <a:rPr lang="ru-RU" sz="4000" dirty="0" err="1" smtClean="0"/>
              <a:t>стил</a:t>
            </a:r>
            <a:r>
              <a:rPr lang="ru-RU" sz="4000" dirty="0" smtClean="0"/>
              <a:t>- </a:t>
            </a:r>
            <a:r>
              <a:rPr lang="ru-RU" sz="4000" b="1" dirty="0" smtClean="0"/>
              <a:t>– </a:t>
            </a:r>
            <a:r>
              <a:rPr lang="ru-RU" sz="4000" dirty="0" smtClean="0"/>
              <a:t>-стел-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Игра «Помоги Псу и Коту»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8186766" cy="4840303"/>
          </a:xfrm>
        </p:spPr>
        <p:txBody>
          <a:bodyPr/>
          <a:lstStyle/>
          <a:p>
            <a:pPr>
              <a:buNone/>
            </a:pPr>
            <a:r>
              <a:rPr lang="ru-RU" sz="2400" b="1" i="1" u="sng" dirty="0" smtClean="0"/>
              <a:t>Задание:</a:t>
            </a:r>
            <a:r>
              <a:rPr lang="ru-RU" sz="2400" u="sng" dirty="0" smtClean="0"/>
              <a:t>  </a:t>
            </a:r>
            <a:r>
              <a:rPr lang="ru-RU" sz="2400" dirty="0" smtClean="0"/>
              <a:t> </a:t>
            </a:r>
            <a:r>
              <a:rPr lang="ru-RU" sz="2400" i="1" dirty="0" smtClean="0"/>
              <a:t>Исправьте речевые ошибки, связанные с неправильным употреблением вида глагола.</a:t>
            </a: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          </a:t>
            </a:r>
            <a:r>
              <a:rPr lang="ru-RU" sz="2400" b="1" dirty="0" smtClean="0"/>
              <a:t>Однажды Кот и Пёс решали пойти на прогулку в лес. Долго собрались и наконец отправлялись. Пошли они, пошли, как вдруг замечали, что заблудились. Сначала они пугались, но потом успокаивались. «Надо садиться, съедать бутерброды, а там видно будет», — сказывал Пёс. И правда, после еды звери повеселели и быстро находили дорогу домой.</a:t>
            </a:r>
          </a:p>
          <a:p>
            <a:pPr>
              <a:buNone/>
            </a:pPr>
            <a:r>
              <a:rPr lang="ru-RU" sz="2400" i="1" dirty="0" smtClean="0"/>
              <a:t>Они нашли бы её ещё быстрее, если бы так не запутались в видах глаголов. Помогите им!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774</Words>
  <Application>Microsoft Office PowerPoint</Application>
  <PresentationFormat>Экран (4:3)</PresentationFormat>
  <Paragraphs>108</Paragraphs>
  <Slides>22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Оформление по умолчанию</vt:lpstr>
      <vt:lpstr>УРОК РУССКОГО ЯЗЫКА</vt:lpstr>
      <vt:lpstr>Тема урока: «Этот удивительный глагол!»</vt:lpstr>
      <vt:lpstr> Эпиграф: </vt:lpstr>
      <vt:lpstr> Знаете ли вы, что…</vt:lpstr>
      <vt:lpstr>Теоретическая разминка  «Кто знает о глаголе больше всех?</vt:lpstr>
      <vt:lpstr>Игра «Корректор» </vt:lpstr>
      <vt:lpstr>Самопроверка</vt:lpstr>
      <vt:lpstr>Чередование Е – И в корне</vt:lpstr>
      <vt:lpstr>Игра «Помоги Псу и Коту»</vt:lpstr>
      <vt:lpstr>Спряжение глагола</vt:lpstr>
      <vt:lpstr>ФИЗМИНУТКА</vt:lpstr>
      <vt:lpstr> Игра «Скрытые советы» </vt:lpstr>
      <vt:lpstr> Игра «Найди ошибку» </vt:lpstr>
      <vt:lpstr> Игра «Найди ошибку» </vt:lpstr>
      <vt:lpstr> Игра «Найди ошибку» </vt:lpstr>
      <vt:lpstr> Игра «Найди ошибку» </vt:lpstr>
      <vt:lpstr>Игра «Как член предложения» </vt:lpstr>
      <vt:lpstr>Игра «Поставь ударение»</vt:lpstr>
      <vt:lpstr> Игра «Правописание -тся и -ться в глаголах»  </vt:lpstr>
      <vt:lpstr>Победю, побежу или побежду?</vt:lpstr>
      <vt:lpstr>Рефлексия</vt:lpstr>
      <vt:lpstr> Домашнее  задание:  </vt:lpstr>
    </vt:vector>
  </TitlesOfParts>
  <Company>Министерство образования Российской Федерации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Повторительно-обобщающий урок по теме «Глагол»</dc:title>
  <dc:creator>Конкурсант</dc:creator>
  <cp:lastModifiedBy>Biaza</cp:lastModifiedBy>
  <cp:revision>32</cp:revision>
  <dcterms:created xsi:type="dcterms:W3CDTF">2009-02-03T18:16:27Z</dcterms:created>
  <dcterms:modified xsi:type="dcterms:W3CDTF">2013-06-18T13:30:03Z</dcterms:modified>
</cp:coreProperties>
</file>