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8" r:id="rId3"/>
    <p:sldId id="260" r:id="rId4"/>
    <p:sldId id="262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C09B-FB22-4C0A-B796-E80292CBD2D6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29AD-263D-4426-AF2D-150CF565B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C09B-FB22-4C0A-B796-E80292CBD2D6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29AD-263D-4426-AF2D-150CF565B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C09B-FB22-4C0A-B796-E80292CBD2D6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29AD-263D-4426-AF2D-150CF565B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C09B-FB22-4C0A-B796-E80292CBD2D6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29AD-263D-4426-AF2D-150CF565B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C09B-FB22-4C0A-B796-E80292CBD2D6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29AD-263D-4426-AF2D-150CF565B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C09B-FB22-4C0A-B796-E80292CBD2D6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29AD-263D-4426-AF2D-150CF565B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C09B-FB22-4C0A-B796-E80292CBD2D6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29AD-263D-4426-AF2D-150CF565B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C09B-FB22-4C0A-B796-E80292CBD2D6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29AD-263D-4426-AF2D-150CF565B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C09B-FB22-4C0A-B796-E80292CBD2D6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29AD-263D-4426-AF2D-150CF565B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C09B-FB22-4C0A-B796-E80292CBD2D6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29AD-263D-4426-AF2D-150CF565B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C09B-FB22-4C0A-B796-E80292CBD2D6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29AD-263D-4426-AF2D-150CF565B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FC09B-FB22-4C0A-B796-E80292CBD2D6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B29AD-263D-4426-AF2D-150CF565B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42844" y="142852"/>
            <a:ext cx="8786874" cy="650085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  <a:tileRect/>
          </a:gra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57166"/>
            <a:ext cx="8358246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Кроссворд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«По страницам любимых сказок»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4929198"/>
            <a:ext cx="7929618" cy="156966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 ученицы 5 Б класса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МОУ «СОШ №2 ст. Архонская»</a:t>
            </a:r>
          </a:p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Кодоевой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Лианы.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10" descr="http://machaon.net/img/book/big/978-5-18-000972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357430"/>
            <a:ext cx="2116743" cy="250033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D:\Школа\ЛЕЛИК\завуч 2009-10\Рисунки\DD00261_.WMF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-142900"/>
            <a:ext cx="9144000" cy="700089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28662" y="1000108"/>
          <a:ext cx="7358125" cy="49292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  <a:gridCol w="294325"/>
              </a:tblGrid>
              <a:tr h="410769">
                <a:tc rowSpan="6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4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rowSpan="2"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rowSpan="2"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769"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3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3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769"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rowSpan="2"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769"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3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769"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0769"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769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769"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769">
                <a:tc gridSpan="5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rowSpan="4"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769">
                <a:tc rowSpan="2" gridSpan="4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769">
                <a:tc gridSpan="4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769">
                <a:tc gridSpan="1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428860" y="142873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286116" y="18573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071934" y="2285992"/>
            <a:ext cx="471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3/3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5000628" y="1857364"/>
            <a:ext cx="471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2/4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929322" y="1000108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143768" y="10001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785918" y="26431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286116" y="38576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786314" y="307181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143636" y="35004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071670" y="18573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500166" y="26431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000364" y="307181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072066" y="26431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928662" y="35004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000364" y="39290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4786314" y="35004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4143372" y="428625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5857884" y="428625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2071670" y="471488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5286380" y="514351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Школа\ЛЕЛИК\завуч 2009-10\Рисунки\J0093905.WMF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1. Он от дедушки ушёл, он от бабушки ушёл…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2. Он всегда говорил: «Ребята, давайте жить дружно».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3. Он ГОРЫНЫЧ.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4. Исполнительница желаний Емели.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5. Она прекрасная, она премудрая…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6. Прыгнув через огонь, она растаяла.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7. Отчество Змея.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Она жена Ивана-царевича.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9. С чем осталась старуха у синего моря?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10. Кто ДЕРЕЗА?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11. Он разыскивал свою невесту по свету, обращаясь к солнцу, месяцу, ветру.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12. Кого поймал старик неводом в море?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13. Царь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Гвидон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именно в ней был брошен в море.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nvex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По горизонтали: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pic>
        <p:nvPicPr>
          <p:cNvPr id="6" name="Picture 6" descr="http://t3.gstatic.com/images?q=tbn:ANd9GcQWXpmwbHvvsd5-sCObeiZ9nmNYHDve032qsaMLR8QaSppqzPMT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Отчество Михаила (медведя).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Она живёт в избушке на курьих ножках.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 Кто убежал с бала в одной туфле?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4. В сказках именно она всегда хитрая.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5. Обувь сказочного кота.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6. С помощью её можно найти ягоды в лесу, если сыграть мелодию.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7. Мёд, пиво пил да … лишь обмочил.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8. Отчество Бабы.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9. Излюбленный жанр всех ребят.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10. Друг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Винни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Пуха.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nvex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По вертикали: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pic>
        <p:nvPicPr>
          <p:cNvPr id="5" name="Picture 2" descr="http://t2.gstatic.com/images?q=tbn:ANd9GcQKXp6tC4RX8XJBGjOCmS3nzsg5pGJoo_Eb-BuGrQiKU7zWjHJ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1802801" cy="1357322"/>
          </a:xfrm>
          <a:prstGeom prst="rect">
            <a:avLst/>
          </a:prstGeom>
          <a:noFill/>
        </p:spPr>
      </p:pic>
      <p:pic>
        <p:nvPicPr>
          <p:cNvPr id="6" name="Picture 9" descr="http://i2.imgbb.ru/img7/1/b/8/1b8ac8e6af47841f09cb58b5b2d73d9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142852"/>
            <a:ext cx="2143105" cy="1500174"/>
          </a:xfrm>
          <a:prstGeom prst="rect">
            <a:avLst/>
          </a:prstGeom>
          <a:noFill/>
        </p:spPr>
      </p:pic>
      <p:pic>
        <p:nvPicPr>
          <p:cNvPr id="7" name="Picture 3" descr="D:\Школа\ЛЕЛИК\завуч 2009-10\Рисунки\BL00261_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76812" y="5500702"/>
            <a:ext cx="873537" cy="1271586"/>
          </a:xfrm>
          <a:prstGeom prst="rect">
            <a:avLst/>
          </a:prstGeom>
          <a:noFill/>
        </p:spPr>
      </p:pic>
      <p:pic>
        <p:nvPicPr>
          <p:cNvPr id="8" name="Picture 4" descr="D:\Школа\ЛЕЛИК\завуч 2009-10\Рисунки\BL00526_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5715016"/>
            <a:ext cx="1428728" cy="928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8" descr="http://slushat-skazki.ru/files/File/33333.jpg"/>
          <p:cNvPicPr>
            <a:picLocks noChangeAspect="1" noChangeArrowheads="1"/>
          </p:cNvPicPr>
          <p:nvPr/>
        </p:nvPicPr>
        <p:blipFill>
          <a:blip r:embed="rId2">
            <a:lum bright="40000" contrast="-4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714356"/>
          <a:ext cx="8001056" cy="52149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17185"/>
                <a:gridCol w="388616"/>
              </a:tblGrid>
              <a:tr h="434581">
                <a:tc rowSpan="6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4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1"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1"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1"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1"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4581"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1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1">
                <a:tc rowSpan="2" gridSpan="5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1">
                <a:tc gridSpan="5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4"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1">
                <a:tc rowSpan="2" gridSpan="4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1">
                <a:tc gridSpan="4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581">
                <a:tc gridSpan="1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357422" y="1142984"/>
            <a:ext cx="45236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Ы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71670" y="1571612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    Л О Б О 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2428868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Щ У 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6116" y="2000240"/>
            <a:ext cx="44435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5786" y="3286124"/>
            <a:ext cx="2287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 О Р ЫН    Ч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4480" y="2857496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3504" y="1571612"/>
            <a:ext cx="2661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 Е О ПО Л Ь 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3636" y="714356"/>
            <a:ext cx="44435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58082" y="714356"/>
            <a:ext cx="444352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14942" y="2428868"/>
            <a:ext cx="3283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Н Е    У Р О    К 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14810" y="2000240"/>
            <a:ext cx="14318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 М Е 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43372" y="2428868"/>
            <a:ext cx="546946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000364" y="2857496"/>
            <a:ext cx="266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   С И    И С 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00364" y="3714752"/>
            <a:ext cx="23471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 Я Г У     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57752" y="3286124"/>
            <a:ext cx="20345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 О Р ЫТ 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86116" y="4143380"/>
            <a:ext cx="4443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71670" y="4572008"/>
            <a:ext cx="1412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 Ы Б 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72000" y="4143380"/>
            <a:ext cx="10631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 З 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57752" y="4643446"/>
            <a:ext cx="4443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00694" y="5072074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 О Ч К 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43636" y="4143380"/>
            <a:ext cx="20746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 Л И С Е 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29388" y="3714752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29388" y="457200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348</Words>
  <Application>Microsoft Office PowerPoint</Application>
  <PresentationFormat>Экран (4:3)</PresentationFormat>
  <Paragraphs>98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По горизонтали:</vt:lpstr>
      <vt:lpstr>По вертикали:</vt:lpstr>
      <vt:lpstr>Слайд 5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24</cp:revision>
  <dcterms:created xsi:type="dcterms:W3CDTF">2011-11-26T16:19:40Z</dcterms:created>
  <dcterms:modified xsi:type="dcterms:W3CDTF">2012-02-29T09:35:54Z</dcterms:modified>
</cp:coreProperties>
</file>