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72" r:id="rId10"/>
    <p:sldId id="273" r:id="rId11"/>
    <p:sldId id="266" r:id="rId12"/>
    <p:sldId id="267" r:id="rId13"/>
    <p:sldId id="269" r:id="rId14"/>
    <p:sldId id="268" r:id="rId15"/>
    <p:sldId id="276" r:id="rId16"/>
    <p:sldId id="270" r:id="rId17"/>
    <p:sldId id="271" r:id="rId18"/>
    <p:sldId id="274" r:id="rId19"/>
    <p:sldId id="277" r:id="rId20"/>
    <p:sldId id="278" r:id="rId21"/>
    <p:sldId id="279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36517-C83C-419E-BC3C-B5D483705912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D3488-F884-4D3C-A559-7086ECD6D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D3488-F884-4D3C-A559-7086ECD6D73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85198B-BED1-4BD1-A1B7-7E1B9C4C17D4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49877F-2600-4DFB-B4A7-4FB1F572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ehovodstvo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dazzle.ru/in/sbvkivs.s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ru.wikipedia.org/wiki/1973_%D0%B3%D0%BE%D0%B4" TargetMode="External"/><Relationship Id="rId7" Type="http://schemas.openxmlformats.org/officeDocument/2006/relationships/hyperlink" Target="http://ru.wikipedia.org/wiki/%D0%9F%D1%80%D0%BE%D0%B7%D0%B0" TargetMode="External"/><Relationship Id="rId2" Type="http://schemas.openxmlformats.org/officeDocument/2006/relationships/hyperlink" Target="http://ru.wikipedia.org/wiki/13_%D0%B0%D0%B2%D0%B3%D1%83%D1%81%D1%82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9A%D0%B8%D1%80%D0%BE%D0%B2%D1%81%D0%BA%D0%B0%D1%8F_%D0%BE%D0%B1%D0%BB%D0%B0%D1%81%D1%82%D1%8C" TargetMode="External"/><Relationship Id="rId4" Type="http://schemas.openxmlformats.org/officeDocument/2006/relationships/hyperlink" Target="http://ru.wikipedia.org/wiki/%D0%A1%D0%BB%D0%BE%D0%B1%D0%BE%D0%B4%D1%81%D0%BA%D0%BE%D0%B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rodkirov.ru/pictures/news5/280510-04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orodkirov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allvi.net/hits/234-desantura-nikto-krome-nas-takaya-sluzhba-takaya-zhiz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kinopoisk.ru/ozon_order.php?product_id=59728&amp;link=http://www.ozon.ru/context/detail/id/4786000/?partner=kinopoisk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zon.ru/context/detail/id/4605952/" TargetMode="External"/><Relationship Id="rId13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hyperlink" Target="http://www.ozon.ru/context/detail/id/7281479/" TargetMode="External"/><Relationship Id="rId17" Type="http://schemas.openxmlformats.org/officeDocument/2006/relationships/image" Target="../media/image35.jpeg"/><Relationship Id="rId2" Type="http://schemas.openxmlformats.org/officeDocument/2006/relationships/hyperlink" Target="http://www.ozon.ru/context/detail/id/8531295/" TargetMode="External"/><Relationship Id="rId16" Type="http://schemas.openxmlformats.org/officeDocument/2006/relationships/hyperlink" Target="http://www.ozon.ru/context/detail/id/8381475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zon.ru/context/detail/id/5003585/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image" Target="../media/image34.jpeg"/><Relationship Id="rId10" Type="http://schemas.openxmlformats.org/officeDocument/2006/relationships/hyperlink" Target="http://www.ozon.ru/context/detail/id/5813170/" TargetMode="External"/><Relationship Id="rId4" Type="http://schemas.openxmlformats.org/officeDocument/2006/relationships/hyperlink" Target="http://www.ozon.ru/context/detail/id/2368316/" TargetMode="External"/><Relationship Id="rId9" Type="http://schemas.openxmlformats.org/officeDocument/2006/relationships/image" Target="../media/image31.jpeg"/><Relationship Id="rId14" Type="http://schemas.openxmlformats.org/officeDocument/2006/relationships/hyperlink" Target="http://www.ozon.ru/context/detail/id/8381491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3_%D0%B0%D0%BF%D1%80%D0%B5%D0%BB%D1%8F" TargetMode="External"/><Relationship Id="rId13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12" Type="http://schemas.openxmlformats.org/officeDocument/2006/relationships/hyperlink" Target="http://ru.wikipedia.org/wiki/%D0%A1%D0%A1%D0%A1%D0%A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7/75/Valentin_Dikul_1.jpg" TargetMode="External"/><Relationship Id="rId11" Type="http://schemas.openxmlformats.org/officeDocument/2006/relationships/hyperlink" Target="http://ru.wikipedia.org/wiki/%D0%9B%D0%B8%D1%82%D0%BE%D0%B2%D1%81%D0%BA%D0%B0%D1%8F_%D0%A1%D0%A1%D0%A0" TargetMode="External"/><Relationship Id="rId5" Type="http://schemas.openxmlformats.org/officeDocument/2006/relationships/image" Target="../media/image39.png"/><Relationship Id="rId10" Type="http://schemas.openxmlformats.org/officeDocument/2006/relationships/hyperlink" Target="http://ru.wikipedia.org/wiki/%D0%9A%D0%B0%D1%83%D0%BD%D0%B0%D1%81" TargetMode="External"/><Relationship Id="rId4" Type="http://schemas.openxmlformats.org/officeDocument/2006/relationships/image" Target="../media/image38.png"/><Relationship Id="rId9" Type="http://schemas.openxmlformats.org/officeDocument/2006/relationships/hyperlink" Target="http://ru.wikipedia.org/wiki/1948_%D0%B3%D0%BE%D0%B4" TargetMode="External"/><Relationship Id="rId14" Type="http://schemas.openxmlformats.org/officeDocument/2006/relationships/hyperlink" Target="http://ru.wikipedia.org/wiki/%D0%A0%D0%BE%D1%81%D1%81%D0%B8%D1%8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ays.peoples.ru/year/1952.shtml" TargetMode="External"/><Relationship Id="rId2" Type="http://schemas.openxmlformats.org/officeDocument/2006/relationships/hyperlink" Target="http://days.peoples.ru/0607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hyperlink" Target="http://www.worlds.ru/europe/russi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advokat-bogatkov.ru/wp-content/uploads/2011/03/&#1048;&#1079;&#1086;&#1073;&#1088;&#1072;&#1078;&#1077;&#1085;&#1080;&#1077;-003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advokat-bogatkov.ru/wp-content/uploads/2011/03/&#1048;&#1079;&#1086;&#1073;&#1088;&#1072;&#1078;&#1077;&#1085;&#1080;&#1077;-004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1%8D%D1%82%D0%B5%D1%81%D1%81%D0%B0" TargetMode="External"/><Relationship Id="rId3" Type="http://schemas.openxmlformats.org/officeDocument/2006/relationships/hyperlink" Target="http://ru.wikipedia.org/wiki/1976_%D0%B3%D0%BE%D0%B4" TargetMode="External"/><Relationship Id="rId7" Type="http://schemas.openxmlformats.org/officeDocument/2006/relationships/hyperlink" Target="http://ru.wikipedia.org/wiki/%D0%A0%D0%BE%D1%81%D1%81%D0%B8%D1%8F" TargetMode="External"/><Relationship Id="rId2" Type="http://schemas.openxmlformats.org/officeDocument/2006/relationships/hyperlink" Target="http://ru.wikipedia.org/wiki/21_%D0%B0%D0%BF%D1%80%D0%B5%D0%BB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0%A1%D0%A1%D0%A0" TargetMode="External"/><Relationship Id="rId5" Type="http://schemas.openxmlformats.org/officeDocument/2006/relationships/hyperlink" Target="http://ru.wikipedia.org/wiki/%D0%A0%D0%B5%D1%81%D0%BF%D1%83%D0%B1%D0%BB%D0%B8%D0%BA%D0%B0_%D0%9A%D0%B0%D1%80%D0%B5%D0%BB%D0%B8%D1%8F" TargetMode="External"/><Relationship Id="rId10" Type="http://schemas.openxmlformats.org/officeDocument/2006/relationships/image" Target="../media/image47.jpeg"/><Relationship Id="rId4" Type="http://schemas.openxmlformats.org/officeDocument/2006/relationships/hyperlink" Target="http://ru.wikipedia.org/wiki/%D0%9F%D0%B5%D1%82%D1%80%D0%BE%D0%B7%D0%B0%D0%B2%D0%BE%D0%B4%D1%81%D0%BA" TargetMode="External"/><Relationship Id="rId9" Type="http://schemas.openxmlformats.org/officeDocument/2006/relationships/hyperlink" Target="http://ru.wikipedia.org/wiki/%D0%A4%D0%B0%D0%B9%D0%BB:Portret_natalia_laidinen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49.jpeg"/><Relationship Id="rId7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2" Type="http://schemas.openxmlformats.org/officeDocument/2006/relationships/image" Target="../media/image36.png"/><Relationship Id="rId2" Type="http://schemas.openxmlformats.org/officeDocument/2006/relationships/hyperlink" Target="http://ru.wikipedia.org/wiki/%D0%A4%D0%B0%D0%B9%D0%BB:Suhanova_N_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2%D0%BE%D0%BC%D1%81%D0%BA" TargetMode="External"/><Relationship Id="rId11" Type="http://schemas.openxmlformats.org/officeDocument/2006/relationships/hyperlink" Target="http://ru.wikipedia.org/wiki/1961" TargetMode="External"/><Relationship Id="rId5" Type="http://schemas.openxmlformats.org/officeDocument/2006/relationships/hyperlink" Target="http://ru.wikipedia.org/wiki/1931_%D0%B3%D0%BE%D0%B4" TargetMode="External"/><Relationship Id="rId10" Type="http://schemas.openxmlformats.org/officeDocument/2006/relationships/hyperlink" Target="http://ru.wikipedia.org/wiki/%D0%A0%D0%B0%D1%81%D1%81%D0%BA%D0%B0%D0%B7" TargetMode="External"/><Relationship Id="rId4" Type="http://schemas.openxmlformats.org/officeDocument/2006/relationships/hyperlink" Target="http://ru.wikipedia.org/wiki/10_%D0%B8%D1%8E%D0%BD%D1%8F" TargetMode="External"/><Relationship Id="rId9" Type="http://schemas.openxmlformats.org/officeDocument/2006/relationships/hyperlink" Target="http://ru.wikipedia.org/wiki/%D0%9F%D0%BE%D0%B2%D0%B5%D1%81%D1%82%D1%8C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oyuz.ru/-/a/more/z/cat/abooks/id/49385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organizmica.com/archive/611/mic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ino-teatr.ru/teatr/russia/255/foto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ru.m.wikipedia.org/wiki/%D0%A4%D0%B0%D0%B9%D0%BB:SarTUZ_%D0%97%D0%B8%D0%BC%D1%8B_%D0%BD%D0%B5_%D0%B1%D1%83%D0%B4%D0%B5%D1%8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ics.livejournal.com/mobius_onion/pic/000f2917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ru.m.wikipedia.org/wiki/%D0%A4%D0%B0%D0%B9%D0%BB:Saratov_TUZ_%D0%93%D0%B0%D0%BB%D1%8C%D0%B5%D1%80%D0%B0_2.jpg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1%8D%D1%82" TargetMode="External"/><Relationship Id="rId3" Type="http://schemas.openxmlformats.org/officeDocument/2006/relationships/hyperlink" Target="http://ru.wikipedia.org/wiki/1966_%D0%B3%D0%BE%D0%B4" TargetMode="External"/><Relationship Id="rId7" Type="http://schemas.openxmlformats.org/officeDocument/2006/relationships/hyperlink" Target="http://ru.wikipedia.org/wiki/%D0%A0%D0%BE%D1%81%D1%81%D0%B8%D1%8F" TargetMode="External"/><Relationship Id="rId2" Type="http://schemas.openxmlformats.org/officeDocument/2006/relationships/hyperlink" Target="http://ru.wikipedia.org/wiki/11_%D1%84%D0%B5%D0%B2%D1%80%D0%B0%D0%BB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://ru.wikipedia.org/wiki/%D0%A1%D0%A1%D0%A1%D0%A0" TargetMode="External"/><Relationship Id="rId10" Type="http://schemas.openxmlformats.org/officeDocument/2006/relationships/hyperlink" Target="http://ru.wikipedia.org/wiki/%D0%A1%D1%82%D0%B0%D1%82%D1%8C%D1%8F" TargetMode="External"/><Relationship Id="rId4" Type="http://schemas.openxmlformats.org/officeDocument/2006/relationships/hyperlink" Target="http://ru.wikipedia.org/wiki/%D0%A2%D1%83%D0%BB%D0%B0" TargetMode="External"/><Relationship Id="rId9" Type="http://schemas.openxmlformats.org/officeDocument/2006/relationships/hyperlink" Target="http://ru.wikipedia.org/wiki/%D0%A1%D1%82%D0%B8%D1%85%D0%BE%D1%82%D0%B2%D0%BE%D1%80%D0%B5%D0%BD%D0%B8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8358246" cy="50006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Межрегиональный конкурс электронных презентаций 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«Литературные премии»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22574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Литературная премия имени А.П.Чехова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русского языка и литературы,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Сиитова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Мервит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Николаевна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п. Петровский     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Краснопартизанского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                                                    Саратовской области»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А. П. Чехо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678661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УНИКАЛЬНАЯ КНИГА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известно, «Самая большая в мире книга для малышей» — именно такое название у самой большой в мире книги — была создана в 2004 году по инициативе Андрея </a:t>
            </a:r>
            <a:r>
              <a:rPr lang="ru-RU" sz="7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Тюняева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участии лучших художников России, а также самых популярных детских поэтов страны.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книги: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— 6 м. 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Ширина — 3 м. 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 — 492 кг. 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— картон. 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t2.gstatic.com/images?q=tbn:ANd9GcQVBqd6zTAoh4x1WBtibTXgisrLyzuefqihhrsbimyBX9_b4La1ICGQt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250033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ЕВГЕНИЙ МИХАЙЛОВИЧ БИКТАШЕВ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720840"/>
            <a:ext cx="371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30.05.1939 г.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артист России, Заслуженный артист Российской Федерации, композитор, лауреат и обладатель Гран-при песенных конкурсов, лауреат премии им. В.П. Соловьева - Седого, лауреат литературной премии им. А.П. Чехова, лауреат литературной премии им. А.С.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Почетный гражданин Саратовской области.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Евгений БИКТАШЕВ - композитор, народный артист России, заслуженный деятель искусств Республики Татарстан, почётный гражданин Саратовской области, Почётный Гражданин города Саратова, Лауреат Премии Саратовского комсомола, член четырёх творческих союзов (композиторов, писателей, журналистов и театральных деятелей), художественный руководитель концертной организации «Поволжье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328614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краснопартизанской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земле…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Концерты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Бикташева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всегда отличались какой-то удивительной непринужденностью и теплотой атмосферы дружеского общения. Вот и теперь Евгений Михайлович выходил на сцену для того, чтобы поделиться воспоминаниями о том, что больше десяти раз бывал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Краснопартизанском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районе, выступал с концертами во многих селах, чтобы рассказать о молодых артистах, которые гастролируют вместе с ним. Поведал он и о том, что государственное учреждение культуры "Саратовская областная концертная организация "Поволжье" намерена провести 100 концертов из цикла  «Заключительный гастрольный тур Евгения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Бикташева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и что концерт в Горном шестой по счету. Мы попали в первую десятку!</a:t>
            </a:r>
          </a:p>
          <a:p>
            <a:endParaRPr lang="ru-RU" sz="1400" dirty="0"/>
          </a:p>
        </p:txBody>
      </p:sp>
      <p:pic>
        <p:nvPicPr>
          <p:cNvPr id="24578" name="Picture 2" descr="Файл koncerty_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78621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Алексей Геннадьевич Ивакин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257800" y="1589088"/>
            <a:ext cx="38862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Псевдонимы: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Годзилко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 tooltip="13 августа"/>
              </a:rPr>
              <a:t>13 августа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 tooltip="1973 год"/>
              </a:rPr>
              <a:t>1973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(1973-08-13) (38 лет)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file" tooltip="Слободской"/>
              </a:rPr>
              <a:t>Слободской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file" tooltip="Кировская область"/>
              </a:rPr>
              <a:t>Кировской области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Гражданство: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file" tooltip="Россия"/>
              </a:rPr>
              <a:t>Россия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 деятельности: прозаик, публицист, писатель-фантаст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Жанр: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file" tooltip="Проза"/>
              </a:rPr>
              <a:t>Проза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Премии: Литературная премия имени А.П.Чехова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://www.koob.ru/images/ivak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2000240"/>
            <a:ext cx="371477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Десантура</a:t>
            </a:r>
            <a:r>
              <a:rPr lang="ru-RU" b="1" dirty="0" smtClean="0">
                <a:solidFill>
                  <a:srgbClr val="002060"/>
                </a:solidFill>
              </a:rPr>
              <a:t> 1942»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Город Киров: Литературная премия имени А.П.Чехова отправляется в Киро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3214710" cy="4500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1859340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Алексея Ивакина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Десантура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1942» была отмечена Союзом писателей России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2010 году Литературная премия имени А.П.Чехова была вручена кировскому писателю. Книга Алексея Ивакина, журналиста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интернет-портала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«Город Киров. RU»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Десантура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1942» была отмечена на самом высоком уровне.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ЭКРАНИЗАЦИЯ ФИЛЬМА «ДЕСАНТУРА 1942»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есантура. Никто, кроме нас / Такая служба, такая жизн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43248"/>
            <a:ext cx="1919279" cy="2643206"/>
          </a:xfrm>
          <a:prstGeom prst="rect">
            <a:avLst/>
          </a:prstGeom>
          <a:noFill/>
        </p:spPr>
      </p:pic>
      <p:pic>
        <p:nvPicPr>
          <p:cNvPr id="1028" name="Picture 4" descr="Купить DVD-диск «Десантура»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000240"/>
            <a:ext cx="2214578" cy="2967044"/>
          </a:xfrm>
          <a:prstGeom prst="rect">
            <a:avLst/>
          </a:prstGeom>
          <a:noFill/>
        </p:spPr>
      </p:pic>
      <p:pic>
        <p:nvPicPr>
          <p:cNvPr id="1030" name="Picture 6" descr="Фото:kp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214554"/>
            <a:ext cx="2381250" cy="300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ПРОИЗВЕДЕНИЯ А.Г.ИВАКИНА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На взлет идут штрафные батальоны. Со Второй Мировой - на Первую Галактическую">
            <a:hlinkClick r:id="rId2" tooltip="На взлет идут штрафные батальоны. Со Второй Мировой - на Первую Галактическую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1143000" cy="1143001"/>
          </a:xfrm>
          <a:prstGeom prst="rect">
            <a:avLst/>
          </a:prstGeom>
          <a:noFill/>
        </p:spPr>
      </p:pic>
      <p:pic>
        <p:nvPicPr>
          <p:cNvPr id="27652" name="Picture 4" descr="Книга: АнтиАнастасия. По ком звонят кедры">
            <a:hlinkClick r:id="rId4" tooltip="АнтиАнастасия. По ком звонят кедры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714620"/>
            <a:ext cx="1143000" cy="1143001"/>
          </a:xfrm>
          <a:prstGeom prst="rect">
            <a:avLst/>
          </a:prstGeom>
          <a:noFill/>
        </p:spPr>
      </p:pic>
      <p:pic>
        <p:nvPicPr>
          <p:cNvPr id="27654" name="Picture 6" descr="Книга: В окопах времени">
            <a:hlinkClick r:id="rId6" tooltip="В окопах времени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285992"/>
            <a:ext cx="1143000" cy="1143001"/>
          </a:xfrm>
          <a:prstGeom prst="rect">
            <a:avLst/>
          </a:prstGeom>
          <a:noFill/>
        </p:spPr>
      </p:pic>
      <p:pic>
        <p:nvPicPr>
          <p:cNvPr id="27656" name="Picture 8" descr="Книга: Мы погибнем вчера">
            <a:hlinkClick r:id="rId8" tooltip="Мы погибнем вчера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2357430"/>
            <a:ext cx="1143000" cy="1143001"/>
          </a:xfrm>
          <a:prstGeom prst="rect">
            <a:avLst/>
          </a:prstGeom>
          <a:noFill/>
        </p:spPr>
      </p:pic>
      <p:pic>
        <p:nvPicPr>
          <p:cNvPr id="27658" name="Picture 10" descr="Книга: Штрафбат в космосе. С Великой Отечественной - на Звездные войны">
            <a:hlinkClick r:id="rId10" tooltip="Штрафбат в космосе. С Великой Отечественной - на Звездные войны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5357826"/>
            <a:ext cx="1143000" cy="1143001"/>
          </a:xfrm>
          <a:prstGeom prst="rect">
            <a:avLst/>
          </a:prstGeom>
          <a:noFill/>
        </p:spPr>
      </p:pic>
      <p:pic>
        <p:nvPicPr>
          <p:cNvPr id="27660" name="Picture 12" descr="Книга: Прорвать Блокаду! Адские Высоты">
            <a:hlinkClick r:id="rId12" tooltip="Прорвать Блокаду! Адские Высоты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4000504"/>
            <a:ext cx="1143000" cy="1143001"/>
          </a:xfrm>
          <a:prstGeom prst="rect">
            <a:avLst/>
          </a:prstGeom>
          <a:noFill/>
        </p:spPr>
      </p:pic>
      <p:pic>
        <p:nvPicPr>
          <p:cNvPr id="27662" name="Picture 14" descr="Книга: &quot;Тигры&quot; на Красной площади. Вся наша смерть - игра">
            <a:hlinkClick r:id="rId14" tooltip="&quot;Тигры&quot; на Красной площади. Вся наша смерть - игра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00232" y="4572008"/>
            <a:ext cx="1143000" cy="1143001"/>
          </a:xfrm>
          <a:prstGeom prst="rect">
            <a:avLst/>
          </a:prstGeom>
          <a:noFill/>
        </p:spPr>
      </p:pic>
      <p:pic>
        <p:nvPicPr>
          <p:cNvPr id="27664" name="Picture 16" descr="Книга: &quot;Тигры&quot; на Красной площади. Вся наша смерть - игра">
            <a:hlinkClick r:id="rId14" tooltip="&quot;Тигры&quot; на Красной площади. Вся наша смерть - игра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15140" y="2928934"/>
            <a:ext cx="1143000" cy="1143001"/>
          </a:xfrm>
          <a:prstGeom prst="rect">
            <a:avLst/>
          </a:prstGeom>
          <a:noFill/>
        </p:spPr>
      </p:pic>
      <p:pic>
        <p:nvPicPr>
          <p:cNvPr id="27666" name="Picture 18" descr="Книга: &quot;Здесь начинается ад&quot;. От Демянского &quot;котла&quot; до Синявинских высот">
            <a:hlinkClick r:id="rId16" tooltip="&quot;Здесь начинается ад&quot;. От Демянского &quot;котла&quot; до Синявинских высот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86446" y="4572008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 ИВАНОВИЧ ДИКУЛЬ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 descr="Flag of the Soviet Un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29698" name="Picture 2" descr="Flag of Russia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29699" name="Picture 3" descr="Орден Трудового Красного Знаме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" cy="161925"/>
          </a:xfrm>
          <a:prstGeom prst="rect">
            <a:avLst/>
          </a:prstGeom>
          <a:noFill/>
        </p:spPr>
      </p:pic>
      <p:pic>
        <p:nvPicPr>
          <p:cNvPr id="29700" name="Picture 4" descr="Народный артист Российской Федерац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" cy="257175"/>
          </a:xfrm>
          <a:prstGeom prst="rect">
            <a:avLst/>
          </a:prstGeom>
          <a:noFill/>
        </p:spPr>
      </p:pic>
      <p:pic>
        <p:nvPicPr>
          <p:cNvPr id="29702" name="Picture 6" descr="Файл:Valentin Dikul 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2285992"/>
            <a:ext cx="2786082" cy="385765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00562" y="1928803"/>
          <a:ext cx="3929090" cy="4725914"/>
        </p:xfrm>
        <a:graphic>
          <a:graphicData uri="http://schemas.openxmlformats.org/drawingml/2006/table">
            <a:tbl>
              <a:tblPr/>
              <a:tblGrid>
                <a:gridCol w="1964545"/>
                <a:gridCol w="1964545"/>
              </a:tblGrid>
              <a:tr h="1128517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рождения: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file" tooltip="3 апреля"/>
                        </a:rPr>
                        <a:t>3 апреля</a:t>
                      </a:r>
                      <a:r>
                        <a:rPr lang="ru-RU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file" tooltip="1948 год"/>
                        </a:rPr>
                        <a:t>1948</a:t>
                      </a:r>
                      <a:r>
                        <a:rPr lang="ru-RU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(1948-04-03) (64 года)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962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рождения: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file" tooltip="Каунас"/>
                        </a:rPr>
                        <a:t>Каунас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file" tooltip="Литовская ССР"/>
                        </a:rPr>
                        <a:t>Литовская ССР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file" tooltip="СССР"/>
                        </a:rPr>
                        <a:t>СССР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2196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Гражданство: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file" tooltip="Союз Советских Социалистических Республик"/>
                        </a:rPr>
                        <a:t>СССР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→ 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file" tooltip="Россия"/>
                        </a:rPr>
                        <a:t>Россия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962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Отец: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 Григорьевич </a:t>
                      </a:r>
                      <a:r>
                        <a:rPr lang="ru-RU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Дикуль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8517"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Мать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Анна </a:t>
                      </a:r>
                      <a:r>
                        <a:rPr lang="ru-RU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Корнеевна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Дикуль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703" name="Picture 7" descr="Flag of the Soviet Un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29704" name="Picture 8" descr="Flag of Russia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5786" cy="42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- ФЕНОМЕН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143116"/>
            <a:ext cx="66437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Дикуль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преподает свою систему уже 20 лет. Его система известна как уникальная. Валентин знает, что возможно заставить мускулы вспомнить движения и обучать поврежденные мускулы, так чтобы они смогли занять функцию поврежденных.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Дикуль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феномен.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последнее доказательство тому: 30 декабря 1999 года была собрана комиссия рекордов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Гинесса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России. Он поднял 1170 кг суммарного веса (при собственном весе 121кг): 450 кг - присед, 260 кг - жим лежа, 460 кг - становая тяга. Невероятно!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ПРЕМИИ ИМЕНИ А.П.ЧЕХОВА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Дарья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Донцова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Daria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Dontsova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День рождения: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родились 07 06"/>
              </a:rPr>
              <a:t>07.06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родились в 1952 году"/>
              </a:rPr>
              <a:t>1952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рождения: Москва,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Россия - обзоры страны"/>
              </a:rPr>
              <a:t>Россия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Гражданство: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Россия - обзоры страны"/>
              </a:rPr>
              <a:t>Россия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Оригинальное имя: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Агриппина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Васильева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Original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Agripina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Vasilieva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3793" name="Picture 1" descr="Фотография Дарья Донцова (photo Daria Dontsova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071678"/>
            <a:ext cx="350046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 ПАВЛОВИЧ ЧЕХОВ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1000100" y="2000240"/>
            <a:ext cx="3071834" cy="357190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4857752" y="1571612"/>
            <a:ext cx="38862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при рождении: Антон Павлович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Чехов</a:t>
            </a: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рождения: 17(29).01.1860 г.</a:t>
            </a: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рождения: г. Таганрог</a:t>
            </a: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смерти: 02(15).07.1904 г.</a:t>
            </a: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смерти: Германия,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Баденвейлер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 деятельности: писатель</a:t>
            </a: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Жанр: рассказ, повесть, драма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SUS\Pictures\Chehov_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30718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ДАРЬЯ ДОНЦОВА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вручена медаль имени А.П.Чехова с формулировкой «За высокие профессиональные достижения и творческую индивидуальность».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Лауреаты премии награждаются памятной медалью «А.П.Чехов 1860-1904». Среди награждённых известный врач и литератор Валентин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Дикуль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писатель-фронтовик Станислав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Грибанов,организатор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руководитель Международного конкурса «Национальная литературная премия «Золотое Перо Руси» Светлана Савицкая.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go.mail.ru/imgpreview?u=http%3A//lichnosti.net/photos/3152/12978647991.jpg&amp;mb=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271464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Дарья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Донцова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Биография "безумной оптимистки"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астрологических символах.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гороскоп Дарьи Донцовой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4076700" cy="3905251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3438" y="1785927"/>
          <a:ext cx="3786214" cy="4496944"/>
        </p:xfrm>
        <a:graphic>
          <a:graphicData uri="http://schemas.openxmlformats.org/drawingml/2006/table">
            <a:tbl>
              <a:tblPr/>
              <a:tblGrid>
                <a:gridCol w="3786214"/>
              </a:tblGrid>
              <a:tr h="2355363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появилась на свет седьмого июня 1952 года, ровно в полдень, в Москве»,- такими словами начинает Дарья свою автобиографическую книгу «Записки безумной оптимистки».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 ректификации по событиям жизни, которые мы будем рассматривать в этом примере – точное время рождения: </a:t>
                      </a:r>
                      <a:b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часов 14 минут.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0784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СЕРГЕЙ АНАТОЛЬЕВИЧ БОГАТКОВ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2136339"/>
            <a:ext cx="36433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рождения: 01 октября 1976 года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рождения: г. Узловая Тульской области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Родители: отец: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Богатков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Анатолий Александрович, музыкант.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Мать: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(Фетисова) Галина Николаевна, инженер.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проживания: г. Москва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Высшее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Премия: Литературная премия им. А.П.Чехова.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Членский билет Союза писателей-переводчико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300039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2011 ГОДА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Удостоверение к памятной медали &quot;А.П.Чехов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3214710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1714488"/>
            <a:ext cx="41434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марта в Москве в Центральном доме литераторов состоялось торжественное вручение медали «А.П.Чехов 1860-1904″. Литературную премию А.П.Чехова «За правовую поддержку граждан» руководство Московской городской организации Союза писателей России вручило 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Богаткову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Я был принят в общество имени А.П. Чехова при городской организации Союза писателей России и Союза писателей-переводчиков. И в настоящий момент являюсь членом Союза писателей-переводчиков»,- говорил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С.А.Богатков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МОСКОВСКАЯ ОРГАНИЗАЦИЯ СОЮЗА ПИСАТЕЛЕЙ РОССИИ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643182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Общероссийская общественная организация, объединяющая ряд российских и зарубежных литераторов. Как отдельная организация она функционирует с 1957 года, во главе её стояли такие выдающиеся деятели отечественной литературы, как С.В.Михалков, К.А.Федин, С.П.Щипачёв, М.К.Луконин и др.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 в организации состоит около 2500 московских писателей. Несколько творческих объединений: прозаиков, поэтов, детских писателей и драматургов, критиков и литературоведов. Есть издательский центр.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творчески сотрудничает с «ближним» и «дальним» зарубежьем (Китай, Франция, Германия, Украина, Белоруссия, Молдавия, Норвегия и др.)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21495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Литературная премия и медаль им. А. Чехова Московской организации Союза писателей России - 2011 год.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ЛЕОНИД АЛЕКСАНДРОВИЧ КАГАНОВ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chehov.my1.ru/laureaty/Kaga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786214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2071678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21 мая 1972 в семье инженеров-строителей. Окончил 8 классов школы, техникум МТАТ (радиоэлектроника), Московский горный университет  и Факультет психологии МГУ (нейропсихология). Чуть поработал программистом, разрабатывая на ассемблере модули устройств для геофизики и дозиметрии, затем работал в команде телесценаристов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ОСП-студия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др., затем полностью занялся литературной работой. С 1998 в СП России.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премии имени А.П.Чехова.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ВАЛЕРЬЕВНА ЛАЙДИНЕН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 tooltip="21 апреля"/>
              </a:rPr>
              <a:t>21 апреля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 tooltip="1976 год"/>
              </a:rPr>
              <a:t>1976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(1976-04-21) (35 лет)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file" tooltip="Петрозаводск"/>
              </a:rPr>
              <a:t>Петрозаводск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file" tooltip="Республика Карелия"/>
              </a:rPr>
              <a:t>Республика Карелия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file" tooltip="СССР"/>
              </a:rPr>
              <a:t>СССР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Гражданство: 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file" tooltip="Россия"/>
              </a:rPr>
              <a:t>Россия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 деятельности: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file" tooltip="Поэтесса"/>
              </a:rPr>
              <a:t>поэтесса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писательница, журналист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Жанр: поэзия, проза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Дебют: Поэтический сборник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Кондопожские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зори» (1991)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Премия: Литературная премия им. А.П.Чехова.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ortret natalia laidinen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2357430"/>
            <a:ext cx="335758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ОТЗЫВ ПОЭТЕССЫ РИММЫ КАЗАКОВОЙ: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257800" y="1589088"/>
            <a:ext cx="38862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Небесные песни»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Лайдинен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своеобразный дневник души, где стихи размещены не только по вехам лет, но по человеческим и творческим пристрастиям автора. В них отражена биография поэтессы, многое из того, что она видела и прочла, узнала и осмыслила, что она любит, что отвергает, о чём мечтает, в чём сомневается.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5-tub-ru.yandex.net/i?id=129735593-09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35719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Алексеевна Суханова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Suhanova N 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3286148" cy="371477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29124" y="1737360"/>
          <a:ext cx="3929090" cy="4640637"/>
        </p:xfrm>
        <a:graphic>
          <a:graphicData uri="http://schemas.openxmlformats.org/drawingml/2006/table">
            <a:tbl>
              <a:tblPr/>
              <a:tblGrid>
                <a:gridCol w="1964545"/>
                <a:gridCol w="1964545"/>
              </a:tblGrid>
              <a:tr h="75119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Имя при рождении: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Наталья Алексеевна Суханова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119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рождения: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file" tooltip="10 июня"/>
                        </a:rPr>
                        <a:t>10 июня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file" tooltip="1931 год"/>
                        </a:rPr>
                        <a:t>1931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(1931-06-10) (80 лет)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837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рождения: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file" tooltip="Томск"/>
                        </a:rPr>
                        <a:t>Томск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837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Гражданство: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file" tooltip="Союз Советских Социалистических Республик"/>
                        </a:rPr>
                        <a:t>СССР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file" tooltip="Россия"/>
                        </a:rPr>
                        <a:t>Россия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83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Жанр: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file" tooltip="Повесть"/>
                        </a:rPr>
                        <a:t>повесть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file" tooltip="Рассказ"/>
                        </a:rPr>
                        <a:t>рассказ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478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Дебют: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file" tooltip="1961"/>
                        </a:rPr>
                        <a:t>1961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83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Премия: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Чеховская премия (2009)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5059" name="Picture 3" descr="Flag of the Soviet Union.sv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45060" name="Picture 4" descr="Flag of Russia.sv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«БОЛЬШАЯ КНИГА» ОБЪЯВИЛА ЛАУРЕАТОВ.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Лауреатами 2010 года стали: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премия – Павел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Басинский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(«Лев Толстой: бегство из рая»)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премия – Александр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Иличевский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(«Перс»)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премия – Виктор Пелевин («Т»)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Специальный приз «Большой книги» «За вклад в литературу» был присужден Антону Павловичу Чехову, а получил награду председатель Чеховской комиссии при Совете по истории мировой культуры РАН  Владимир Катаев.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9154" name="Picture 2" descr="О том, как Антон Павлович Чехов премию «Большая книга» получи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257176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ПРОИЗВЕДЕНИЯ А.П.ЧЕХОВА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go3.imgsmail.ru/imgpreview?u=http%3A//img2.labirint.ru/books/115484/big.jpg&amp;mb=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1571636" cy="2214578"/>
          </a:xfrm>
          <a:prstGeom prst="rect">
            <a:avLst/>
          </a:prstGeom>
          <a:noFill/>
        </p:spPr>
      </p:pic>
      <p:pic>
        <p:nvPicPr>
          <p:cNvPr id="28676" name="Picture 4" descr="http://go2.imgsmail.ru/imgpreview?u=http%3A//videokino.ru/img/full/soviet/o/0004.jpg&amp;mb=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857364"/>
            <a:ext cx="1500198" cy="2143140"/>
          </a:xfrm>
          <a:prstGeom prst="rect">
            <a:avLst/>
          </a:prstGeom>
          <a:noFill/>
        </p:spPr>
      </p:pic>
      <p:pic>
        <p:nvPicPr>
          <p:cNvPr id="28680" name="Picture 8" descr="http://go3.imgsmail.ru/imgpreview?u=http%3A//img2.labirint.ru/books/221614/big.jpg&amp;mb=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429132"/>
            <a:ext cx="1357322" cy="2214578"/>
          </a:xfrm>
          <a:prstGeom prst="rect">
            <a:avLst/>
          </a:prstGeom>
          <a:noFill/>
        </p:spPr>
      </p:pic>
      <p:pic>
        <p:nvPicPr>
          <p:cNvPr id="28682" name="Picture 10" descr="http://go4.imgsmail.ru/imgpreview?u=http%3A//my-chekhov.ru/images/sbornik.jpg&amp;mb=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214554"/>
            <a:ext cx="1643074" cy="1976443"/>
          </a:xfrm>
          <a:prstGeom prst="rect">
            <a:avLst/>
          </a:prstGeom>
          <a:noFill/>
        </p:spPr>
      </p:pic>
      <p:pic>
        <p:nvPicPr>
          <p:cNvPr id="28684" name="Picture 12" descr="Обложка аудиокниги А.П. Чехов «Дама с собачкой»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643446"/>
            <a:ext cx="14287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785786" y="1589088"/>
            <a:ext cx="835821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bigbook.ru/news/</a:t>
            </a:r>
            <a:r>
              <a:rPr lang="en-US" sz="2800" dirty="0" err="1" smtClean="0">
                <a:solidFill>
                  <a:srgbClr val="002060"/>
                </a:solidFill>
              </a:rPr>
              <a:t>detail.php?iD</a:t>
            </a:r>
            <a:r>
              <a:rPr lang="en-US" sz="2800" dirty="0" smtClean="0">
                <a:solidFill>
                  <a:srgbClr val="002060"/>
                </a:solidFill>
              </a:rPr>
              <a:t>=1…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gorodkirov.ru/article-</a:t>
            </a:r>
            <a:r>
              <a:rPr lang="en-US" sz="2800" dirty="0" err="1" smtClean="0">
                <a:solidFill>
                  <a:srgbClr val="002060"/>
                </a:solidFill>
              </a:rPr>
              <a:t>view?a</a:t>
            </a:r>
            <a:r>
              <a:rPr lang="en-US" sz="2800" dirty="0" smtClean="0">
                <a:solidFill>
                  <a:srgbClr val="002060"/>
                </a:solidFill>
              </a:rPr>
              <a:t>-id…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bogatkov.ru/?tag=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organizmica.com/arch </a:t>
            </a:r>
            <a:r>
              <a:rPr lang="en-US" sz="2800" dirty="0" err="1" smtClean="0">
                <a:solidFill>
                  <a:srgbClr val="002060"/>
                </a:solidFill>
              </a:rPr>
              <a:t>ive</a:t>
            </a:r>
            <a:r>
              <a:rPr lang="en-US" sz="2800" dirty="0" smtClean="0">
                <a:solidFill>
                  <a:srgbClr val="002060"/>
                </a:solidFill>
              </a:rPr>
              <a:t>/611/</a:t>
            </a:r>
            <a:r>
              <a:rPr lang="en-US" sz="2800" dirty="0" err="1" smtClean="0">
                <a:solidFill>
                  <a:srgbClr val="002060"/>
                </a:solidFill>
              </a:rPr>
              <a:t>ulp</a:t>
            </a:r>
            <a:r>
              <a:rPr lang="en-US" sz="2800" dirty="0" smtClean="0">
                <a:solidFill>
                  <a:srgbClr val="002060"/>
                </a:solidFill>
              </a:rPr>
              <a:t>…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ru.wikipedia.org/wiki/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ru.m.wikipedia.org/wiki/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ПРЕМИИ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60535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         А.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          П.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        Ч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Е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Х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О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В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А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 flipH="1">
            <a:off x="5000628" y="1752600"/>
            <a:ext cx="3929090" cy="4419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премия была учреждена в 2008 году по инициативе Московской городской и областной организацией Союза писателей России, а также Союза писателей-переводчиков.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Как известно, Литературная премия имени А.П.Чехова имеет принципиальное отличие от других литературных премий. В чём её особенность?  В том, что даже номинантами, не говоря уже о лауреатах, становятся только те литераторы, которые проявили себя не только в конкретных жанрах литературы, но и  в общественной жизни России. Сама премия не является денежной, но она имеет весомое значение в жизни каждого гражданина.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Медаль имени А.П. Чехова «За успехи в развитии отечественной литературы»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285992"/>
            <a:ext cx="192882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 animBg="1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2008 ГОДА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Васильевна Савицкая удостоена Литературной премии им. А.П.Чехова с вручением медали А.П.Чехова за вклад в русскую литературу в романе «Распутай время» и большие организаторские способности по проведению Международного конкурса «Национальная литературная премия ЗОЛОТОЕ ПЕРО РУСИ» от МГО Союза писателей России.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litkonkurs.com/photos/10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71464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Юного Зрителя им.Ю.П. Киселёва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мая 2009 года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ТЮЗу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присуждены 2 премии: Литературная премия имени С.Я.Маршака и Литературная премия имени А.П.Чехова за вклад в развитие детской литературы и воспитание подрастающего поколения.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elosar.narod.ru/cont/images/a85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elosar.narod.ru/cont/images/a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ТЕАТРА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Саратовский академический театр юного зрителя им. Ю.П.Киселёва – уникальное явление российской культуры. Первый в мире профессиональный театр для детей открылся 4 октября 1918 года. Инициатором создания театра был начальник отдела искусств при Саратовском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Губисполкоме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Д.И.Бассалыго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Все пьесы, идущие на саратовской сцене, приносят театру огромный успех и  завоёвывают умы и сердца всё новых и новых поколений зрителей.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Саратовский ТЮЗ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16"/>
            <a:ext cx="292895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    СЦЕНЫ ИЗ СПЕКТАКЛЕЙ…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upload.wikimedia.org/wikipedia/commons/thumb/2/2e/SarTUZ_%D0%97%D0%B8%D0%BC%D1%8B_%D0%BD%D0%B5_%D0%B1%D1%83%D0%B4%D0%B5%D1%82.jpg/250px-SarTUZ_%D0%97%D0%B8%D0%BC%D1%8B_%D0%BD%D0%B5_%D0%B1%D1%83%D0%B4%D0%B5%D1%8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500570"/>
            <a:ext cx="2381250" cy="197167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0/06/Saratov_TUZ_%D0%93%D0%B0%D0%BB%D1%8C%D0%B5%D1%80%D0%B0_2.jpg/250px-Saratov_TUZ_%D0%93%D0%B0%D0%BB%D1%8C%D0%B5%D1%80%D0%B0_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285992"/>
            <a:ext cx="2381250" cy="1866901"/>
          </a:xfrm>
          <a:prstGeom prst="rect">
            <a:avLst/>
          </a:prstGeom>
          <a:noFill/>
        </p:spPr>
      </p:pic>
      <p:pic>
        <p:nvPicPr>
          <p:cNvPr id="1032" name="Picture 8" descr="http://pics.livejournal.com/mobius_onion/pic/000f2917/s640x48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857364"/>
            <a:ext cx="3219450" cy="4429156"/>
          </a:xfrm>
          <a:prstGeom prst="rect">
            <a:avLst/>
          </a:prstGeom>
          <a:noFill/>
        </p:spPr>
      </p:pic>
      <p:pic>
        <p:nvPicPr>
          <p:cNvPr id="1034" name="Picture 10" descr="Барышня-крестьян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785926"/>
            <a:ext cx="1928826" cy="2286016"/>
          </a:xfrm>
          <a:prstGeom prst="rect">
            <a:avLst/>
          </a:prstGeom>
          <a:noFill/>
        </p:spPr>
      </p:pic>
      <p:pic>
        <p:nvPicPr>
          <p:cNvPr id="1036" name="Picture 12" descr="На сцене ТЮЗ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429132"/>
            <a:ext cx="200025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АНДРЕЙ АЛЕКСАНДРОВИЧ ТЮНЯЕВ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844901" y="2428868"/>
            <a:ext cx="3886200" cy="3286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Дата рождения: </a:t>
            </a:r>
            <a:r>
              <a:rPr lang="ru-RU" b="1" dirty="0" smtClean="0">
                <a:solidFill>
                  <a:srgbClr val="002060"/>
                </a:solidFill>
                <a:hlinkClick r:id="rId2" action="ppaction://hlinkfile" tooltip="11 февраля"/>
              </a:rPr>
              <a:t>11 февраля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hlinkClick r:id="rId3" action="ppaction://hlinkfile" tooltip="1966 год"/>
              </a:rPr>
              <a:t>1966</a:t>
            </a:r>
            <a:r>
              <a:rPr lang="ru-RU" b="1" dirty="0" smtClean="0">
                <a:solidFill>
                  <a:srgbClr val="002060"/>
                </a:solidFill>
              </a:rPr>
              <a:t>(1966-02-11) (46 лет)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Место рождения: </a:t>
            </a:r>
            <a:r>
              <a:rPr lang="ru-RU" b="1" dirty="0" smtClean="0">
                <a:solidFill>
                  <a:srgbClr val="002060"/>
                </a:solidFill>
                <a:hlinkClick r:id="rId4" action="ppaction://hlinkfile" tooltip="Тула"/>
              </a:rPr>
              <a:t>Тула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  <a:hlinkClick r:id="rId5" action="ppaction://hlinkfile" tooltip="СССР"/>
              </a:rPr>
              <a:t>СССР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Гражданство:  </a:t>
            </a:r>
            <a:r>
              <a:rPr lang="ru-RU" b="1" dirty="0" smtClean="0">
                <a:solidFill>
                  <a:srgbClr val="002060"/>
                </a:solidFill>
                <a:hlinkClick r:id="rId6" action="ppaction://hlinkfile" tooltip="Союз Советских Социалистических Республик"/>
              </a:rPr>
              <a:t>СССР</a:t>
            </a:r>
            <a:r>
              <a:rPr lang="ru-RU" b="1" dirty="0" smtClean="0">
                <a:solidFill>
                  <a:srgbClr val="002060"/>
                </a:solidFill>
              </a:rPr>
              <a:t> →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  <a:hlinkClick r:id="rId7" action="ppaction://hlinkfile" tooltip="Россия"/>
              </a:rPr>
              <a:t>Российская Федерация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Род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  <a:hlinkClick r:id="rId8" action="ppaction://hlinkfile" tooltip="Поэт"/>
              </a:rPr>
              <a:t>поэт</a:t>
            </a:r>
            <a:r>
              <a:rPr lang="ru-RU" b="1" dirty="0" smtClean="0">
                <a:solidFill>
                  <a:srgbClr val="002060"/>
                </a:solidFill>
              </a:rPr>
              <a:t>, писатель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Жанр: </a:t>
            </a:r>
            <a:r>
              <a:rPr lang="ru-RU" b="1" dirty="0" smtClean="0">
                <a:solidFill>
                  <a:srgbClr val="002060"/>
                </a:solidFill>
                <a:hlinkClick r:id="rId9" action="ppaction://hlinkfile" tooltip="Стихотворение"/>
              </a:rPr>
              <a:t>стихотворение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  <a:hlinkClick r:id="rId10" action="ppaction://hlinkfile" tooltip="Статья"/>
              </a:rPr>
              <a:t>статья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Премия: Памятная медаль А. П. Чехова (2009)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tulyak.ucoz.ru/_pu/0/3126912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2285992"/>
            <a:ext cx="314327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1469</TotalTime>
  <Words>1122</Words>
  <Application>Microsoft Office PowerPoint</Application>
  <PresentationFormat>Экран (4:3)</PresentationFormat>
  <Paragraphs>162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Обычная</vt:lpstr>
      <vt:lpstr>                        Межрегиональный конкурс электронных презентаций                                                           «Литературные премии»</vt:lpstr>
      <vt:lpstr>АНТОН ПАВЛОВИЧ ЧЕХОВ</vt:lpstr>
      <vt:lpstr>ПРОИЗВЕДЕНИЯ А.П.ЧЕХОВА</vt:lpstr>
      <vt:lpstr>        ИСТОРИЯ ПРЕМИИ</vt:lpstr>
      <vt:lpstr>          ЛАУРЕАТ 2008 ГОДА</vt:lpstr>
      <vt:lpstr>Театр Юного Зрителя им.Ю.П. Киселёва</vt:lpstr>
      <vt:lpstr>             ИСТОРИЯ ТЕАТРА</vt:lpstr>
      <vt:lpstr>        СЦЕНЫ ИЗ СПЕКТАКЛЕЙ…</vt:lpstr>
      <vt:lpstr>АНДРЕЙ АЛЕКСАНДРОВИЧ ТЮНЯЕВ</vt:lpstr>
      <vt:lpstr>        УНИКАЛЬНАЯ КНИГА</vt:lpstr>
      <vt:lpstr>ЕВГЕНИЙ МИХАЙЛОВИЧ БИКТАШЕВ</vt:lpstr>
      <vt:lpstr>На краснопартизанской земле…</vt:lpstr>
      <vt:lpstr>Алексей Геннадьевич Ивакин</vt:lpstr>
      <vt:lpstr>              «Десантура 1942»</vt:lpstr>
      <vt:lpstr>ЭКРАНИЗАЦИЯ ФИЛЬМА «ДЕСАНТУРА 1942»</vt:lpstr>
      <vt:lpstr>   ПРОИЗВЕДЕНИЯ А.Г.ИВАКИНА</vt:lpstr>
      <vt:lpstr>ВАЛЕНТИН ИВАНОВИЧ ДИКУЛЬ</vt:lpstr>
      <vt:lpstr>       ЧЕЛОВЕК - ФЕНОМЕН</vt:lpstr>
      <vt:lpstr>ЛАУРЕАТ ПРЕМИИ ИМЕНИ А.П.ЧЕХОВА</vt:lpstr>
      <vt:lpstr>             ДАРЬЯ ДОНЦОВА</vt:lpstr>
      <vt:lpstr>Дарья Донцова. Биография "безумной оптимистки" в астрологических символах.</vt:lpstr>
      <vt:lpstr>   СЕРГЕЙ АНАТОЛЬЕВИЧ БОГАТКОВ</vt:lpstr>
      <vt:lpstr>             ЛАУРЕАТ 2011 ГОДА</vt:lpstr>
      <vt:lpstr> МОСКОВСКАЯ ОРГАНИЗАЦИЯ СОЮЗА ПИСАТЕЛЕЙ РОССИИ</vt:lpstr>
      <vt:lpstr>     ЛЕОНИД АЛЕКСАНДРОВИЧ КАГАНОВ</vt:lpstr>
      <vt:lpstr>НАТАЛЬЯ ВАЛЕРЬЕВНА ЛАЙДИНЕН</vt:lpstr>
      <vt:lpstr>ОТЗЫВ ПОЭТЕССЫ РИММЫ КАЗАКОВОЙ:</vt:lpstr>
      <vt:lpstr>Наталья Алексеевна Суханова</vt:lpstr>
      <vt:lpstr>«БОЛЬШАЯ КНИГА» ОБЪЯВИЛА ЛАУРЕАТОВ.</vt:lpstr>
      <vt:lpstr>                  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Межрегиональный конкурс электронных презентаций «Литературные премии»</dc:title>
  <dc:creator>ASUS</dc:creator>
  <cp:lastModifiedBy>ASUS</cp:lastModifiedBy>
  <cp:revision>234</cp:revision>
  <dcterms:created xsi:type="dcterms:W3CDTF">2012-04-24T11:28:25Z</dcterms:created>
  <dcterms:modified xsi:type="dcterms:W3CDTF">2012-04-30T17:53:42Z</dcterms:modified>
</cp:coreProperties>
</file>