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9FF38-045C-4F64-BB6C-60FE4A73B407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2CDD8-C24C-4CD1-AC40-758BD2F50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2CDD8-C24C-4CD1-AC40-758BD2F50C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2CDD8-C24C-4CD1-AC40-758BD2F50CE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72F6-8D6F-4883-B406-93B4CB8DC663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3A31-CC09-4CE8-992D-19F08DD27C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</a:rPr>
              <a:t>Тема урока</a:t>
            </a:r>
            <a:endParaRPr lang="ru-RU" sz="8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8001056" cy="414340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Подготовка к написанию сочинения</a:t>
            </a:r>
          </a:p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по повести А.С.Пушкина</a:t>
            </a:r>
          </a:p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«Капитанская дочка»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9001156" cy="67151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4. Встреча с Пугачевым. Отношение Пугачева к Гриневу и Маше.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Почему Пугачев пощадил Гринева после падения </a:t>
            </a:r>
            <a:r>
              <a:rPr lang="ru-RU" dirty="0" err="1" smtClean="0">
                <a:solidFill>
                  <a:schemeClr val="tx1"/>
                </a:solidFill>
              </a:rPr>
              <a:t>Белогорской</a:t>
            </a:r>
            <a:r>
              <a:rPr lang="ru-RU" dirty="0" smtClean="0">
                <a:solidFill>
                  <a:schemeClr val="tx1"/>
                </a:solidFill>
              </a:rPr>
              <a:t> крепости?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Какие изменения происходят в душе Гринева под влиянием встреч с Пугачевым?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( Гринев видит в Пугачеве отнюдь не кровожадного злодея, а человека умного, энергичного, сильного и незлого)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Что чувствует Гринев во время казни Пугачева?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( возможно, в эту минуту Гриневу хотелось поддержать его хотя бы взглядом, разделить его участь, ведь жизнью, счастьем своим он обязан был ему, Емельяну Пугачеву).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III</a:t>
            </a:r>
            <a:r>
              <a:rPr lang="ru-RU" dirty="0" smtClean="0">
                <a:solidFill>
                  <a:srgbClr val="002060"/>
                </a:solidFill>
              </a:rPr>
              <a:t>. Заключение. Значение </a:t>
            </a:r>
            <a:r>
              <a:rPr lang="ru-RU" dirty="0" err="1" smtClean="0">
                <a:solidFill>
                  <a:srgbClr val="002060"/>
                </a:solidFill>
              </a:rPr>
              <a:t>Белогорской</a:t>
            </a:r>
            <a:r>
              <a:rPr lang="ru-RU" dirty="0" smtClean="0">
                <a:solidFill>
                  <a:srgbClr val="002060"/>
                </a:solidFill>
              </a:rPr>
              <a:t> крепости в жизни Гринева.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01122" cy="464347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Гринев приехал в </a:t>
            </a:r>
            <a:r>
              <a:rPr lang="ru-RU" b="1" dirty="0" err="1" smtClean="0">
                <a:solidFill>
                  <a:schemeClr val="tx1"/>
                </a:solidFill>
              </a:rPr>
              <a:t>Белогорскую</a:t>
            </a:r>
            <a:r>
              <a:rPr lang="ru-RU" b="1" dirty="0" smtClean="0">
                <a:solidFill>
                  <a:schemeClr val="tx1"/>
                </a:solidFill>
              </a:rPr>
              <a:t> крепость недорослем, не знающим жизни. А расстается с ней молодым человеком с утвердившимися нравственными принципами, закаленным в жизненных испытаниях. Из неопытного юноши Гринев превращается в молодого человека, способного защитить свою любовь, сохранить верность и честь, умеющего здраво судить о людях.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858180" cy="4143404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Дать характеристики главным героям повести: П.Гриневу, М.Мироновой, Г.Швабрину и Е.Пугачеву.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Составить план написания сочинения.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Найти в тексте описание героев, их поведение в разных жизненных ситуациях.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Развивать речь учащихся, умение работать с учебником.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Воспитывать чувство справедливости, уважения, ответственности.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Образ Петра Гринева в повести «Капитанская дочка»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План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.Вступление.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Петр Гринев – главное </a:t>
            </a:r>
            <a:r>
              <a:rPr lang="ru-RU" dirty="0" err="1" smtClean="0">
                <a:solidFill>
                  <a:srgbClr val="002060"/>
                </a:solidFill>
              </a:rPr>
              <a:t>действу-ющее</a:t>
            </a:r>
            <a:r>
              <a:rPr lang="ru-RU" dirty="0" smtClean="0">
                <a:solidFill>
                  <a:srgbClr val="002060"/>
                </a:solidFill>
              </a:rPr>
              <a:t> лицо.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.Основная часть.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1. Детство и юность, среда, воспитавшая героя.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2.Проявление характера при первом вступлении в самостоятельную жизнь.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pPr algn="l"/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3. Жизнь Гринева в </a:t>
            </a:r>
            <a:r>
              <a:rPr lang="ru-RU" dirty="0" err="1" smtClean="0">
                <a:solidFill>
                  <a:srgbClr val="002060"/>
                </a:solidFill>
              </a:rPr>
              <a:t>Белогорской</a:t>
            </a:r>
            <a:r>
              <a:rPr lang="ru-RU" dirty="0" smtClean="0">
                <a:solidFill>
                  <a:srgbClr val="002060"/>
                </a:solidFill>
              </a:rPr>
              <a:t> крепости.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	а) семья Мироновых;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б) любовь к Маше;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в) ссора со Швабриным.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4. Встреча с Пугачевым. Отношение 	</a:t>
            </a:r>
            <a:r>
              <a:rPr lang="ru-RU" dirty="0" err="1" smtClean="0">
                <a:solidFill>
                  <a:srgbClr val="002060"/>
                </a:solidFill>
              </a:rPr>
              <a:t>Пуга</a:t>
            </a:r>
            <a:r>
              <a:rPr lang="ru-RU" dirty="0" smtClean="0">
                <a:solidFill>
                  <a:srgbClr val="002060"/>
                </a:solidFill>
              </a:rPr>
              <a:t>-	</a:t>
            </a:r>
            <a:r>
              <a:rPr lang="ru-RU" dirty="0" err="1" smtClean="0">
                <a:solidFill>
                  <a:srgbClr val="002060"/>
                </a:solidFill>
              </a:rPr>
              <a:t>чева</a:t>
            </a:r>
            <a:r>
              <a:rPr lang="ru-RU" dirty="0" smtClean="0">
                <a:solidFill>
                  <a:srgbClr val="002060"/>
                </a:solidFill>
              </a:rPr>
              <a:t> к Маше и Гриневу.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Заключение. </a:t>
            </a:r>
            <a:r>
              <a:rPr lang="ru-RU" dirty="0" smtClean="0">
                <a:solidFill>
                  <a:srgbClr val="002060"/>
                </a:solidFill>
              </a:rPr>
              <a:t>Значение </a:t>
            </a:r>
            <a:r>
              <a:rPr lang="ru-RU" dirty="0" err="1" smtClean="0">
                <a:solidFill>
                  <a:srgbClr val="002060"/>
                </a:solidFill>
              </a:rPr>
              <a:t>Белогорской</a:t>
            </a:r>
            <a:r>
              <a:rPr lang="ru-RU" dirty="0" smtClean="0">
                <a:solidFill>
                  <a:srgbClr val="002060"/>
                </a:solidFill>
              </a:rPr>
              <a:t> крепости в жизни Петра Гринева.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42910" y="-142899"/>
            <a:ext cx="7772400" cy="1429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 marL="571500" indent="-571500" algn="l">
              <a:buAutoNum type="romanU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Петр Гринев – главное действующее лицо.</a:t>
            </a:r>
          </a:p>
          <a:p>
            <a:pPr marL="571500" indent="-571500"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Петр Гринев занимает особое место в романе. Это не только главное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действую-щее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лицо, но и «автор» записок,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повест-вователь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 В нем как бы совмещаются два образа: образ молодого офицера,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рас-крывающийся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в истории по жизни, в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по-ступках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и образ старого помещика,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офи-цера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в отставке, уже умудренного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житей-ским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опытом, теперь на досуге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вспоми-нающего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историю своей молодости.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5723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. Основная часть. 1. Детство и юность, среда, воспитавшая героя.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71504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Вспомните юного Петрушу Гринева. Кто оказал большое влияние на формирование его личности?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Какие уроки герой получил от отца?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(«…пускай послужит он в армии, …да потянет лямку, да понюхает пороху, да будет солдат, а не шаматон»; «… помни пословицу: береги платье </a:t>
            </a:r>
            <a:r>
              <a:rPr lang="ru-RU" dirty="0" err="1" smtClean="0">
                <a:solidFill>
                  <a:schemeClr val="tx1"/>
                </a:solidFill>
              </a:rPr>
              <a:t>снову</a:t>
            </a:r>
            <a:r>
              <a:rPr lang="ru-RU" dirty="0" smtClean="0">
                <a:solidFill>
                  <a:schemeClr val="tx1"/>
                </a:solidFill>
              </a:rPr>
              <a:t>, а честь с </a:t>
            </a:r>
            <a:r>
              <a:rPr lang="ru-RU" dirty="0" err="1" smtClean="0">
                <a:solidFill>
                  <a:schemeClr val="tx1"/>
                </a:solidFill>
              </a:rPr>
              <a:t>молоду</a:t>
            </a:r>
            <a:r>
              <a:rPr lang="ru-RU" dirty="0" smtClean="0">
                <a:solidFill>
                  <a:schemeClr val="tx1"/>
                </a:solidFill>
              </a:rPr>
              <a:t>»; «на службу не напрашивайся», «от службы не отговаривайся»).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Расскажите о матери Гринева.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Уроки преданного Савельича и «доброго малого» мосье </a:t>
            </a:r>
            <a:r>
              <a:rPr lang="ru-RU" dirty="0" err="1" smtClean="0">
                <a:solidFill>
                  <a:schemeClr val="tx1"/>
                </a:solidFill>
              </a:rPr>
              <a:t>Бопре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8579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2.Проявление характера при первом вступлении в самостоятельную жизнь.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Как проявляется характер молодого Гринева в эпизодах встреч с </a:t>
            </a:r>
            <a:r>
              <a:rPr lang="ru-RU" sz="3600" dirty="0" err="1" smtClean="0">
                <a:solidFill>
                  <a:schemeClr val="tx1"/>
                </a:solidFill>
              </a:rPr>
              <a:t>Зуриным</a:t>
            </a:r>
            <a:r>
              <a:rPr lang="ru-RU" sz="3600" dirty="0" smtClean="0">
                <a:solidFill>
                  <a:schemeClr val="tx1"/>
                </a:solidFill>
              </a:rPr>
              <a:t> и бродягой – «вожатым»?</a:t>
            </a:r>
          </a:p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(мечта о веселой беззаботной жизни быстро исчезает после пирушки с </a:t>
            </a:r>
            <a:r>
              <a:rPr lang="ru-RU" sz="3600" dirty="0" err="1" smtClean="0">
                <a:solidFill>
                  <a:schemeClr val="tx1"/>
                </a:solidFill>
              </a:rPr>
              <a:t>Зуриным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сме-няясь</a:t>
            </a:r>
            <a:r>
              <a:rPr lang="ru-RU" sz="3600" dirty="0" smtClean="0">
                <a:solidFill>
                  <a:schemeClr val="tx1"/>
                </a:solidFill>
              </a:rPr>
              <a:t> глубоким стыдом и раскаянием. Зато встреча с «вожатым» помогает проснуться в душе Гринева тому хорошему, доброму и светлому, что вынес он из родительского дома).</a:t>
            </a:r>
          </a:p>
          <a:p>
            <a:pPr algn="l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0010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3. </a:t>
            </a:r>
            <a:r>
              <a:rPr lang="ru-RU" sz="3600" dirty="0" smtClean="0">
                <a:solidFill>
                  <a:srgbClr val="002060"/>
                </a:solidFill>
              </a:rPr>
              <a:t>Жизнь Гринева в </a:t>
            </a:r>
            <a:r>
              <a:rPr lang="ru-RU" sz="3600" dirty="0" err="1" smtClean="0">
                <a:solidFill>
                  <a:srgbClr val="002060"/>
                </a:solidFill>
              </a:rPr>
              <a:t>Белогорской</a:t>
            </a:r>
            <a:r>
              <a:rPr lang="ru-RU" sz="3600" dirty="0" smtClean="0">
                <a:solidFill>
                  <a:srgbClr val="002060"/>
                </a:solidFill>
              </a:rPr>
              <a:t> крепости.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6072206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Какое впечатление произвела на Гринева Бело-горская крепость?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Какими видит Гринев Ивана Кузьмича и </a:t>
            </a:r>
            <a:r>
              <a:rPr lang="ru-RU" dirty="0" err="1" smtClean="0">
                <a:solidFill>
                  <a:schemeClr val="tx1"/>
                </a:solidFill>
              </a:rPr>
              <a:t>Васили-су</a:t>
            </a:r>
            <a:r>
              <a:rPr lang="ru-RU" dirty="0" smtClean="0">
                <a:solidFill>
                  <a:schemeClr val="tx1"/>
                </a:solidFill>
              </a:rPr>
              <a:t> Егоровну?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(Гринев умеет по достоинству оценить людей. В людях он видит прежде всего хорошее, поэтому супруги Мироновы для него – люди самые </a:t>
            </a:r>
            <a:r>
              <a:rPr lang="ru-RU" dirty="0" err="1" smtClean="0">
                <a:solidFill>
                  <a:schemeClr val="tx1"/>
                </a:solidFill>
              </a:rPr>
              <a:t>поч-тенные</a:t>
            </a:r>
            <a:r>
              <a:rPr lang="ru-RU" dirty="0" smtClean="0">
                <a:solidFill>
                  <a:schemeClr val="tx1"/>
                </a:solidFill>
              </a:rPr>
              <a:t>. Иван Кузьмич – человек </a:t>
            </a:r>
            <a:r>
              <a:rPr lang="ru-RU" dirty="0" err="1" smtClean="0">
                <a:solidFill>
                  <a:schemeClr val="tx1"/>
                </a:solidFill>
              </a:rPr>
              <a:t>необразован-ный</a:t>
            </a:r>
            <a:r>
              <a:rPr lang="ru-RU" dirty="0" smtClean="0">
                <a:solidFill>
                  <a:schemeClr val="tx1"/>
                </a:solidFill>
              </a:rPr>
              <a:t>, но самый честный и добрый, а Маша </a:t>
            </a:r>
            <a:r>
              <a:rPr lang="ru-RU" dirty="0" err="1" smtClean="0">
                <a:solidFill>
                  <a:schemeClr val="tx1"/>
                </a:solidFill>
              </a:rPr>
              <a:t>Миро-нова</a:t>
            </a:r>
            <a:r>
              <a:rPr lang="ru-RU" dirty="0" smtClean="0">
                <a:solidFill>
                  <a:schemeClr val="tx1"/>
                </a:solidFill>
              </a:rPr>
              <a:t> – девушка благоразумная и чувствительная).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8929718" cy="6715148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Какое первое впечатление героя о Марье </a:t>
            </a:r>
            <a:r>
              <a:rPr lang="ru-RU" dirty="0" err="1" smtClean="0">
                <a:solidFill>
                  <a:schemeClr val="tx1"/>
                </a:solidFill>
              </a:rPr>
              <a:t>Ива-новне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Какие черты героя раскрываются в любви к </a:t>
            </a:r>
            <a:r>
              <a:rPr lang="ru-RU" dirty="0" err="1" smtClean="0">
                <a:solidFill>
                  <a:schemeClr val="tx1"/>
                </a:solidFill>
              </a:rPr>
              <a:t>Ма-ше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Что стало причиной ссоры  со Швабриным?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( Петра Гринева возмутила пошлость Швабрина, поэтому он вступается за честь девушки. В его  чувствах к Маше раскрываются лучшие качества характера: искренность и прямота, мужество, верность в любви. Эти чувства в трагические дни еще больше закалились и окрепли).</a:t>
            </a:r>
          </a:p>
          <a:p>
            <a:pPr algn="l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578</Words>
  <Application>Microsoft Office PowerPoint</Application>
  <PresentationFormat>Экран (4:3)</PresentationFormat>
  <Paragraphs>52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урока</vt:lpstr>
      <vt:lpstr>Цели и задачи</vt:lpstr>
      <vt:lpstr>Образ Петра Гринева в повести «Капитанская дочка»</vt:lpstr>
      <vt:lpstr>Слайд 4</vt:lpstr>
      <vt:lpstr>Слайд 5</vt:lpstr>
      <vt:lpstr>II. Основная часть. 1. Детство и юность, среда, воспитавшая героя.</vt:lpstr>
      <vt:lpstr>2.Проявление характера при первом вступлении в самостоятельную жизнь.</vt:lpstr>
      <vt:lpstr>3. Жизнь Гринева в Белогорской крепости.</vt:lpstr>
      <vt:lpstr>Слайд 9</vt:lpstr>
      <vt:lpstr>Слайд 10</vt:lpstr>
      <vt:lpstr>III. Заключение. Значение Белогорской крепости в жизни Гринева.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Admin</dc:creator>
  <cp:lastModifiedBy>Admin</cp:lastModifiedBy>
  <cp:revision>18</cp:revision>
  <dcterms:created xsi:type="dcterms:W3CDTF">2002-12-31T21:38:34Z</dcterms:created>
  <dcterms:modified xsi:type="dcterms:W3CDTF">2002-12-31T23:25:02Z</dcterms:modified>
</cp:coreProperties>
</file>