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6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7201-3DDF-4A17-AF21-3D5B7961D480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607F-2472-47C1-A467-1E16A3996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7201-3DDF-4A17-AF21-3D5B7961D480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607F-2472-47C1-A467-1E16A3996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7201-3DDF-4A17-AF21-3D5B7961D480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607F-2472-47C1-A467-1E16A3996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7201-3DDF-4A17-AF21-3D5B7961D480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607F-2472-47C1-A467-1E16A3996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7201-3DDF-4A17-AF21-3D5B7961D480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607F-2472-47C1-A467-1E16A3996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7201-3DDF-4A17-AF21-3D5B7961D480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607F-2472-47C1-A467-1E16A3996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7201-3DDF-4A17-AF21-3D5B7961D480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607F-2472-47C1-A467-1E16A3996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7201-3DDF-4A17-AF21-3D5B7961D480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607F-2472-47C1-A467-1E16A3996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7201-3DDF-4A17-AF21-3D5B7961D480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607F-2472-47C1-A467-1E16A3996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7201-3DDF-4A17-AF21-3D5B7961D480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607F-2472-47C1-A467-1E16A3996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7201-3DDF-4A17-AF21-3D5B7961D480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607F-2472-47C1-A467-1E16A3996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F7201-3DDF-4A17-AF21-3D5B7961D480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6607F-2472-47C1-A467-1E16A3996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0070C0"/>
                </a:solidFill>
              </a:rPr>
              <a:t>Причастие</a:t>
            </a:r>
            <a:endParaRPr lang="ru-RU" sz="80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Урок-соревнование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32656"/>
            <a:ext cx="1728192" cy="20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Задание 5. Проблемный вопрос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1) Чем отличается висячая лампа от висящей?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2) Можно ли о бродящей по лугу собаке сказать, что она бродячая?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3) Как изменяются краткие причастия? Почему они не изменяются по падежам?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Задание 6. Игра «Третий лишний»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1) Увлечённый, обнажённый, печёный.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2) Стриженый, сваренный, написанный.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3) Извлечённый, гружёный, сожжённый.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4)Сделана, оснащённый, решённый.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5) Измученный, написана, принесённый.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6) Заворожённый, построен, покрашенный.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Задание 7. Исправьте ошибки в употреблении причастий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1) Человек, закаляющий с детских лет, всегда здоров и бодр.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2) Затянувшееся тучами небо повисло над просекой.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3) Пастух увидел наш костёр, заночевавший в горах.</a:t>
            </a:r>
            <a:endParaRPr lang="ru-RU"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Задание 8. Исправьте ошибки в употреблении причастий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4) По краям дороги виднелись чахлые тополя с посеревшей от пыли листьями.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5) Он не замечал ни лесов, ни озёр, заросшие кувшинкой.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6) На деревьях распустились первые листочки, растущих около дома.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Задание 9. Составьте  рассказ по картине, используя причастия и причастные обороты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253" y="1600200"/>
            <a:ext cx="692749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 за сотрудничество!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Домашнее задание:</a:t>
            </a:r>
            <a:r>
              <a:rPr lang="ru-RU" sz="44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составьте рассказ на тему «Школьная жизнь», используя причастия и причастные </a:t>
            </a:r>
            <a:r>
              <a:rPr lang="ru-RU" sz="3600" b="1" dirty="0" smtClean="0">
                <a:solidFill>
                  <a:srgbClr val="0070C0"/>
                </a:solidFill>
              </a:rPr>
              <a:t>обороты.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437112"/>
            <a:ext cx="2232248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Задание 1.Теоретическая разминка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1) М. В. Ломоносов писал: «Сии глагольные имена служат к сокращению человеческого слова, включая в себя имени и глагола силу».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В. И. Даль сказал: «Часть речи, причастная к глаголу, в образе прилагательного». 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Какую часть речи имели в виду эти известные люди?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373216"/>
            <a:ext cx="158417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Задание 1.Теоретическая разминка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2) Что обозначает причастие?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3) На какие вопросы отвечает?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4) Признаки каких частей речи объединяет причастие?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5) Назовите признаки прилагательного у причастия.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6) Назовите признаки глагола у причастия.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7) Что такое причастный оборот?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688632"/>
            <a:ext cx="1584175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Задание 1.Теоретическая разминка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8) Когда причастный оборот на письме выделяется запятыми?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9)  На какие две группы делятся причастия?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10) Какие причастия называются действительными?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11) Какие причастия называются страдательными?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725144"/>
            <a:ext cx="216023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Задание1. Теоретическая разминка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12) Назовите суффиксы действительных причастий настоящего времени.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13) Назовите суффиксы страдательных причастий настоящего времени.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14) Назовите суффиксы действительных причастий прошедшего времени.</a:t>
            </a:r>
          </a:p>
          <a:p>
            <a:pPr>
              <a:buNone/>
            </a:pP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797152"/>
            <a:ext cx="223224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Задание 1. Теоретическая разминка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15) Назовите суффиксы страдательных причастий прошедшего времени.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16) Каким членом предложения является полное причастие?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17) Каким членом предложения является краткое причастие?</a:t>
            </a:r>
          </a:p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941168"/>
            <a:ext cx="237626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Задание 2. Слуховой выборочный диктант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Выпишите причастия из текста «Лесные звуки», указав, действительные они или страдательные.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085184"/>
            <a:ext cx="1872207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Задание 3. Замените действительные причастия страдательными и наоборот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1) Юннаты, посадившие цветы.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2) Сторож, охраняющий сад.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3) Картина, написанная художником.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</a:rPr>
              <a:t>Задание 4. Объяснив значения причастий,  определите, от каких глаголов они образовались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Выкачанный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Выкаченный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Замешанный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Замешенный</a:t>
            </a:r>
          </a:p>
          <a:p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- выкачать</a:t>
            </a:r>
          </a:p>
          <a:p>
            <a:pPr>
              <a:buFontTx/>
              <a:buChar char="-"/>
            </a:pPr>
            <a:r>
              <a:rPr lang="ru-RU" sz="4400" b="1" dirty="0" smtClean="0">
                <a:solidFill>
                  <a:srgbClr val="0070C0"/>
                </a:solidFill>
              </a:rPr>
              <a:t>выкатить</a:t>
            </a:r>
          </a:p>
          <a:p>
            <a:pPr>
              <a:buFontTx/>
              <a:buChar char="-"/>
            </a:pPr>
            <a:r>
              <a:rPr lang="ru-RU" sz="4400" b="1" dirty="0" smtClean="0">
                <a:solidFill>
                  <a:srgbClr val="0070C0"/>
                </a:solidFill>
              </a:rPr>
              <a:t>замешать</a:t>
            </a:r>
          </a:p>
          <a:p>
            <a:pPr>
              <a:buFontTx/>
              <a:buChar char="-"/>
            </a:pPr>
            <a:r>
              <a:rPr lang="ru-RU" sz="4400" b="1" dirty="0" smtClean="0">
                <a:solidFill>
                  <a:srgbClr val="0070C0"/>
                </a:solidFill>
              </a:rPr>
              <a:t>замесить</a:t>
            </a:r>
            <a:endParaRPr lang="ru-RU"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503</Words>
  <Application>Microsoft Office PowerPoint</Application>
  <PresentationFormat>Экран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Причастие</vt:lpstr>
      <vt:lpstr>Задание 1.Теоретическая разминка</vt:lpstr>
      <vt:lpstr>Задание 1.Теоретическая разминка</vt:lpstr>
      <vt:lpstr>Задание 1.Теоретическая разминка</vt:lpstr>
      <vt:lpstr>Задание1. Теоретическая разминка</vt:lpstr>
      <vt:lpstr>Задание 1. Теоретическая разминка</vt:lpstr>
      <vt:lpstr>Задание 2. Слуховой выборочный диктант</vt:lpstr>
      <vt:lpstr>Задание 3. Замените действительные причастия страдательными и наоборот</vt:lpstr>
      <vt:lpstr>Задание 4. Объяснив значения причастий,  определите, от каких глаголов они образовались </vt:lpstr>
      <vt:lpstr>Задание 5. Проблемный вопрос</vt:lpstr>
      <vt:lpstr>Задание 6. Игра «Третий лишний»</vt:lpstr>
      <vt:lpstr>Задание 7. Исправьте ошибки в употреблении причастий</vt:lpstr>
      <vt:lpstr>Задание 8. Исправьте ошибки в употреблении причастий</vt:lpstr>
      <vt:lpstr>Задание 9. Составьте  рассказ по картине, используя причастия и причастные обороты</vt:lpstr>
      <vt:lpstr>Спасибо за сотрудничество!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Причастие</dc:title>
  <dc:creator>Компьютер</dc:creator>
  <cp:lastModifiedBy>User</cp:lastModifiedBy>
  <cp:revision>11</cp:revision>
  <dcterms:created xsi:type="dcterms:W3CDTF">2011-09-25T12:17:36Z</dcterms:created>
  <dcterms:modified xsi:type="dcterms:W3CDTF">2013-07-30T06:53:26Z</dcterms:modified>
</cp:coreProperties>
</file>