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FECF-DFF9-4FCF-B217-F1B3D15F8B0E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9A5-B582-4AC2-9DD2-C12EA0DE9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FECF-DFF9-4FCF-B217-F1B3D15F8B0E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9A5-B582-4AC2-9DD2-C12EA0DE9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FECF-DFF9-4FCF-B217-F1B3D15F8B0E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9A5-B582-4AC2-9DD2-C12EA0DE9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FECF-DFF9-4FCF-B217-F1B3D15F8B0E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9A5-B582-4AC2-9DD2-C12EA0DE9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FECF-DFF9-4FCF-B217-F1B3D15F8B0E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9A5-B582-4AC2-9DD2-C12EA0DE9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FECF-DFF9-4FCF-B217-F1B3D15F8B0E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9A5-B582-4AC2-9DD2-C12EA0DE9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FECF-DFF9-4FCF-B217-F1B3D15F8B0E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9A5-B582-4AC2-9DD2-C12EA0DE9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FECF-DFF9-4FCF-B217-F1B3D15F8B0E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9A5-B582-4AC2-9DD2-C12EA0DE9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FECF-DFF9-4FCF-B217-F1B3D15F8B0E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9A5-B582-4AC2-9DD2-C12EA0DE9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FECF-DFF9-4FCF-B217-F1B3D15F8B0E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9A5-B582-4AC2-9DD2-C12EA0DE9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FECF-DFF9-4FCF-B217-F1B3D15F8B0E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9A5-B582-4AC2-9DD2-C12EA0DE9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BFECF-DFF9-4FCF-B217-F1B3D15F8B0E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99A5-B582-4AC2-9DD2-C12EA0DE9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911139_1206106984_Scroll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626469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1556792"/>
            <a:ext cx="32403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Героям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1812 года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освящается…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6-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15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428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И только эхо сквозь туманы</a:t>
            </a:r>
          </a:p>
          <a:p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98884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Доносит отзвуки войны.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31-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47260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67744" y="1124744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Автор: Артёмова Елена Геннадьевна,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Учитель русского языка и литературы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МБОУ «Гаванская основная общеобразовательная школа».</a:t>
            </a:r>
            <a:endParaRPr lang="ru-RU" sz="20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aphThink_Bigcollectionofpapers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91680" y="1556792"/>
            <a:ext cx="54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Не позабыть за сотни лет</a:t>
            </a:r>
          </a:p>
          <a:p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Ни ваших бед, ни вашей славы.</a:t>
            </a:r>
          </a:p>
          <a:p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Ваш век блестящий и кровавый</a:t>
            </a:r>
          </a:p>
          <a:p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Сверкает золотом побед!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ff94944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851920" y="5661248"/>
            <a:ext cx="49685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Пред гордым взором поколений</a:t>
            </a:r>
          </a:p>
          <a:p>
            <a:r>
              <a:rPr lang="ru-RU" sz="2400" b="1" i="1" dirty="0" smtClean="0"/>
              <a:t>Проходят в глубине веков</a:t>
            </a:r>
          </a:p>
          <a:p>
            <a:r>
              <a:rPr lang="ru-RU" sz="2400" b="1" i="1" dirty="0" smtClean="0"/>
              <a:t>И полководцев грозный гений,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7857831_large_Artilleristuy_na_Borodinskom_poleVSHevchen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128792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67744" y="616530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                    </a:t>
            </a:r>
            <a:r>
              <a:rPr lang="ru-RU" sz="2400" b="1" i="1" dirty="0" smtClean="0">
                <a:solidFill>
                  <a:schemeClr val="bg1"/>
                </a:solidFill>
              </a:rPr>
              <a:t>И доблесть русских мужиков,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653cf43e2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704856" cy="6858000"/>
          </a:xfrm>
        </p:spPr>
      </p:pic>
      <p:sp>
        <p:nvSpPr>
          <p:cNvPr id="5" name="TextBox 4"/>
          <p:cNvSpPr txBox="1"/>
          <p:nvPr/>
        </p:nvSpPr>
        <p:spPr>
          <a:xfrm flipH="1">
            <a:off x="1593383" y="188640"/>
            <a:ext cx="6002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И роза алая в петлице,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И чистый звон гусарских шпор,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db64b743978032af2641cc062259c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И враг  у древних стен столицы,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de09ea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95736" y="54868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sz="2400" b="1" i="1" dirty="0" smtClean="0">
                <a:solidFill>
                  <a:schemeClr val="bg1"/>
                </a:solidFill>
              </a:rPr>
              <a:t>И Сердца Русского костёр…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_18557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043608" y="630932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</a:t>
            </a:r>
            <a:r>
              <a:rPr lang="ru-RU" sz="2400" b="1" i="1" dirty="0" smtClean="0">
                <a:solidFill>
                  <a:schemeClr val="bg1"/>
                </a:solidFill>
              </a:rPr>
              <a:t>Над полем русской славы бранной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2578_d8282b06_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35696" y="33265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Летят столетья словно сны…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110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Grey Wolf</cp:lastModifiedBy>
  <cp:revision>10</cp:revision>
  <dcterms:created xsi:type="dcterms:W3CDTF">2012-04-29T05:34:47Z</dcterms:created>
  <dcterms:modified xsi:type="dcterms:W3CDTF">2012-04-29T07:09:18Z</dcterms:modified>
</cp:coreProperties>
</file>