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CD82-5C2B-4AC9-A2C9-120AAF242D0B}" type="datetimeFigureOut">
              <a:rPr lang="ru-RU" smtClean="0"/>
              <a:t>20.04.2012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B4F36F-33A7-4212-A3CB-922967B3EC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CD82-5C2B-4AC9-A2C9-120AAF242D0B}" type="datetimeFigureOut">
              <a:rPr lang="ru-RU" smtClean="0"/>
              <a:t>20.04.2012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F36F-33A7-4212-A3CB-922967B3EC0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CD82-5C2B-4AC9-A2C9-120AAF242D0B}" type="datetimeFigureOut">
              <a:rPr lang="ru-RU" smtClean="0"/>
              <a:t>20.04.2012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F36F-33A7-4212-A3CB-922967B3EC0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B89CD82-5C2B-4AC9-A2C9-120AAF242D0B}" type="datetimeFigureOut">
              <a:rPr lang="ru-RU" smtClean="0"/>
              <a:t>20.04.2012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7B4F36F-33A7-4212-A3CB-922967B3EC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CD82-5C2B-4AC9-A2C9-120AAF242D0B}" type="datetimeFigureOut">
              <a:rPr lang="ru-RU" smtClean="0"/>
              <a:t>20.04.2012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F36F-33A7-4212-A3CB-922967B3EC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CD82-5C2B-4AC9-A2C9-120AAF242D0B}" type="datetimeFigureOut">
              <a:rPr lang="ru-RU" smtClean="0"/>
              <a:t>20.04.2012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F36F-33A7-4212-A3CB-922967B3EC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F36F-33A7-4212-A3CB-922967B3EC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CD82-5C2B-4AC9-A2C9-120AAF242D0B}" type="datetimeFigureOut">
              <a:rPr lang="ru-RU" smtClean="0"/>
              <a:t>20.04.2012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CD82-5C2B-4AC9-A2C9-120AAF242D0B}" type="datetimeFigureOut">
              <a:rPr lang="ru-RU" smtClean="0"/>
              <a:t>20.04.2012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F36F-33A7-4212-A3CB-922967B3EC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CD82-5C2B-4AC9-A2C9-120AAF242D0B}" type="datetimeFigureOut">
              <a:rPr lang="ru-RU" smtClean="0"/>
              <a:t>20.04.2012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F36F-33A7-4212-A3CB-922967B3EC0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B89CD82-5C2B-4AC9-A2C9-120AAF242D0B}" type="datetimeFigureOut">
              <a:rPr lang="ru-RU" smtClean="0"/>
              <a:t>20.04.2012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B4F36F-33A7-4212-A3CB-922967B3EC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CD82-5C2B-4AC9-A2C9-120AAF242D0B}" type="datetimeFigureOut">
              <a:rPr lang="ru-RU" smtClean="0"/>
              <a:t>20.04.2012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B4F36F-33A7-4212-A3CB-922967B3EC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B89CD82-5C2B-4AC9-A2C9-120AAF242D0B}" type="datetimeFigureOut">
              <a:rPr lang="ru-RU" smtClean="0"/>
              <a:t>20.04.2012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7B4F36F-33A7-4212-A3CB-922967B3EC0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ex.ru/dimg/33904.jpg" TargetMode="External"/><Relationship Id="rId7" Type="http://schemas.openxmlformats.org/officeDocument/2006/relationships/image" Target="../media/image22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24745"/>
            <a:ext cx="7772400" cy="4176464"/>
          </a:xfrm>
        </p:spPr>
        <p:txBody>
          <a:bodyPr>
            <a:normAutofit/>
          </a:bodyPr>
          <a:lstStyle/>
          <a:p>
            <a:r>
              <a:rPr lang="ru-RU" b="1" i="1" dirty="0" err="1" smtClean="0"/>
              <a:t>Райнер</a:t>
            </a:r>
            <a:r>
              <a:rPr lang="ru-RU" b="1" i="1" dirty="0" smtClean="0"/>
              <a:t> Мария Рильке и Россия</a:t>
            </a:r>
            <a:br>
              <a:rPr lang="ru-RU" b="1" i="1" dirty="0" smtClean="0"/>
            </a:br>
            <a:r>
              <a:rPr lang="ru-RU" dirty="0" err="1" smtClean="0"/>
              <a:t>межпредметный</a:t>
            </a:r>
            <a:r>
              <a:rPr lang="ru-RU" dirty="0" smtClean="0"/>
              <a:t> проект</a:t>
            </a:r>
            <a:br>
              <a:rPr lang="ru-RU" dirty="0" smtClean="0"/>
            </a:br>
            <a:r>
              <a:rPr lang="ru-RU" dirty="0" smtClean="0"/>
              <a:t>11 класс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Елена\Pictures\iCAWMSA5P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60648"/>
            <a:ext cx="2016224" cy="25922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2532" name="Picture 4" descr="Картинка 8 из 176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4077072"/>
            <a:ext cx="1872208" cy="2160240"/>
          </a:xfrm>
          <a:prstGeom prst="rect">
            <a:avLst/>
          </a:prstGeom>
          <a:noFill/>
        </p:spPr>
      </p:pic>
      <p:pic>
        <p:nvPicPr>
          <p:cNvPr id="22534" name="Picture 6" descr="Картинки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720" y="1916832"/>
            <a:ext cx="2088232" cy="3096344"/>
          </a:xfrm>
          <a:prstGeom prst="rect">
            <a:avLst/>
          </a:prstGeom>
          <a:noFill/>
        </p:spPr>
      </p:pic>
      <p:pic>
        <p:nvPicPr>
          <p:cNvPr id="22536" name="Picture 8" descr="http://im6-tub-ru.yandex.net/i?id=510687592-07-7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3888" y="3717032"/>
            <a:ext cx="1944216" cy="2664296"/>
          </a:xfrm>
          <a:prstGeom prst="rect">
            <a:avLst/>
          </a:prstGeom>
          <a:noFill/>
        </p:spPr>
      </p:pic>
      <p:pic>
        <p:nvPicPr>
          <p:cNvPr id="22538" name="Picture 10" descr="http://im6-tub-ru.yandex.net/i?id=314641666-08-72&amp;n=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80112" y="1268760"/>
            <a:ext cx="2088232" cy="288032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лена\Pictures\i[5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55776" y="1628800"/>
            <a:ext cx="4104455" cy="46085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Райнер</a:t>
            </a:r>
            <a:r>
              <a:rPr lang="ru-RU" dirty="0" smtClean="0"/>
              <a:t> Мария Рильке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Елена\Desktop\лу салом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060848"/>
            <a:ext cx="2520280" cy="396044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Ницше, Лу </a:t>
            </a:r>
            <a:r>
              <a:rPr lang="ru-RU" dirty="0" err="1" smtClean="0"/>
              <a:t>Саломе</a:t>
            </a:r>
            <a:r>
              <a:rPr lang="ru-RU" dirty="0" smtClean="0"/>
              <a:t>, Рильке</a:t>
            </a:r>
            <a:endParaRPr lang="ru-RU" dirty="0"/>
          </a:p>
        </p:txBody>
      </p:sp>
      <p:pic>
        <p:nvPicPr>
          <p:cNvPr id="2051" name="Picture 3" descr="C:\Users\Елена\Pictures\iCA90QUH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700808"/>
            <a:ext cx="2232248" cy="3816424"/>
          </a:xfrm>
          <a:prstGeom prst="rect">
            <a:avLst/>
          </a:prstGeom>
          <a:noFill/>
        </p:spPr>
      </p:pic>
      <p:pic>
        <p:nvPicPr>
          <p:cNvPr id="2052" name="Picture 4" descr="C:\Users\Елена\Pictures\i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2609528"/>
            <a:ext cx="2232248" cy="424847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лена\Pictures\9ebb09e2d2c598a4d16dbe8efbc_prev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62125" y="2024062"/>
            <a:ext cx="5619750" cy="357187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Москва начала ХХ века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Елена\Pictures\i[2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267744" y="1988840"/>
            <a:ext cx="4824536" cy="316835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Москва начала ХХ века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Елена\Pictures\iCATQ2YVZ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556792"/>
            <a:ext cx="3672408" cy="50405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Празднование Пасхи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Елена\Pictures\iCACWYYA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860032" y="1916832"/>
            <a:ext cx="2952328" cy="38164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Л.Н.Толстой в Ясной Поляне</a:t>
            </a:r>
            <a:endParaRPr lang="ru-RU" dirty="0"/>
          </a:p>
        </p:txBody>
      </p:sp>
      <p:pic>
        <p:nvPicPr>
          <p:cNvPr id="6147" name="Picture 3" descr="C:\Users\Елена\Pictures\iCAF1T59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916832"/>
            <a:ext cx="2952328" cy="367240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Елена\Pictures\iCAEU752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2376264" cy="316835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И.Репин, Л. Пастернак, Рильке и 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                     Спиридон Дрожжин</a:t>
            </a:r>
            <a:endParaRPr lang="ru-RU" dirty="0"/>
          </a:p>
        </p:txBody>
      </p:sp>
      <p:pic>
        <p:nvPicPr>
          <p:cNvPr id="7171" name="Picture 3" descr="C:\Users\Елена\Pictures\iCA4NUL2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132856"/>
            <a:ext cx="2232248" cy="3744416"/>
          </a:xfrm>
          <a:prstGeom prst="rect">
            <a:avLst/>
          </a:prstGeom>
          <a:noFill/>
        </p:spPr>
      </p:pic>
      <p:pic>
        <p:nvPicPr>
          <p:cNvPr id="7172" name="Picture 4" descr="C:\Users\Елена\Pictures\rilke_droggin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2420888"/>
            <a:ext cx="2304256" cy="374441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Елена\Desktop\пастернак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2990850" cy="3810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Диалог поэтов</a:t>
            </a:r>
            <a:br>
              <a:rPr lang="ru-RU" dirty="0" smtClean="0"/>
            </a:br>
            <a:r>
              <a:rPr lang="ru-RU" dirty="0" smtClean="0"/>
              <a:t>Рильке – Цветаева – Пастернак </a:t>
            </a:r>
            <a:endParaRPr lang="ru-RU" dirty="0"/>
          </a:p>
        </p:txBody>
      </p:sp>
      <p:pic>
        <p:nvPicPr>
          <p:cNvPr id="8196" name="Picture 4" descr="http://im3-tub-ru.yandex.net/i?id=258682560-12-72&amp;n=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132856"/>
            <a:ext cx="2952328" cy="4104456"/>
          </a:xfrm>
          <a:prstGeom prst="rect">
            <a:avLst/>
          </a:prstGeom>
          <a:noFill/>
        </p:spPr>
      </p:pic>
      <p:pic>
        <p:nvPicPr>
          <p:cNvPr id="8197" name="Picture 5" descr="C:\Users\Елена\Pictures\i[7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2492896"/>
            <a:ext cx="3024336" cy="396044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70</TotalTime>
  <Words>38</Words>
  <Application>Microsoft Office PowerPoint</Application>
  <PresentationFormat>Экран (4:3)</PresentationFormat>
  <Paragraphs>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Райнер Мария Рильке и Россия межпредметный проект 11 класс</vt:lpstr>
      <vt:lpstr>Райнер Мария Рильке</vt:lpstr>
      <vt:lpstr>Ницше, Лу Саломе, Рильке</vt:lpstr>
      <vt:lpstr>Москва начала ХХ века</vt:lpstr>
      <vt:lpstr>Москва начала ХХ века</vt:lpstr>
      <vt:lpstr>Празднование Пасхи </vt:lpstr>
      <vt:lpstr>Л.Н.Толстой в Ясной Поляне</vt:lpstr>
      <vt:lpstr>И.Репин, Л. Пастернак, Рильке и                                 Спиридон Дрожжин</vt:lpstr>
      <vt:lpstr>Диалог поэтов Рильке – Цветаева – Пастернак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Райнер Мария Рильке и Россия межпредметный проект 11 класс</dc:title>
  <dc:creator>Елена</dc:creator>
  <cp:lastModifiedBy>Елена</cp:lastModifiedBy>
  <cp:revision>8</cp:revision>
  <dcterms:created xsi:type="dcterms:W3CDTF">2012-04-20T12:12:19Z</dcterms:created>
  <dcterms:modified xsi:type="dcterms:W3CDTF">2012-04-20T13:23:16Z</dcterms:modified>
</cp:coreProperties>
</file>