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72" r:id="rId10"/>
    <p:sldId id="271" r:id="rId11"/>
    <p:sldId id="27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4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0BF2C-5A2E-48A2-B3C2-FF2A714132ED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3FA37-7308-4C9F-ABB5-44DCF8233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991" TargetMode="External"/><Relationship Id="rId3" Type="http://schemas.openxmlformats.org/officeDocument/2006/relationships/hyperlink" Target="http://ru.wikipedia.org/wiki/2004" TargetMode="External"/><Relationship Id="rId7" Type="http://schemas.openxmlformats.org/officeDocument/2006/relationships/hyperlink" Target="http://ru.wikipedia.org/w/index.php?title=%D0%A1%D0%B8%D0%B1%D0%B8%D1%80%D1%8C,_%D0%A1%D0%B8%D0%B1%D0%B8%D1%80%D1%8C&amp;action=edit&amp;redlink=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Siberia,_Siberia" TargetMode="External"/><Relationship Id="rId5" Type="http://schemas.openxmlformats.org/officeDocument/2006/relationships/hyperlink" Target="http://ru.wikipedia.org/wiki/2006" TargetMode="External"/><Relationship Id="rId4" Type="http://schemas.openxmlformats.org/officeDocument/2006/relationships/hyperlink" Target="http://ru.wikipedia.org/wiki/%D0%94%D0%BE%D1%87%D1%8C_%D0%98%D0%B2%D0%B0%D0%BD%D0%B0,_%D0%BC%D0%B0%D1%82%D1%8C_%D0%98%D0%B2%D0%B0%D0%BD%D0%B0" TargetMode="External"/><Relationship Id="rId9" Type="http://schemas.openxmlformats.org/officeDocument/2006/relationships/hyperlink" Target="http://ru.wikipedia.org/wiki/200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357298"/>
            <a:ext cx="6643734" cy="513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В.Г.Распутин</a:t>
            </a:r>
            <a:br>
              <a:rPr lang="ru-RU" dirty="0" smtClean="0"/>
            </a:br>
            <a:r>
              <a:rPr lang="ru-RU" dirty="0" smtClean="0"/>
              <a:t>родился 15 марта 1937г.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25-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CB"/>
              </a:clrFrom>
              <a:clrTo>
                <a:srgbClr val="FFFFC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8575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428625" y="642938"/>
            <a:ext cx="40005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В последние годы писатель много времени и сил отдает общественной и публицистической деятельности, не прерывая творчества. В 1995 г. вышли в свет его рассказ «В ту же землю»; очерки «Вниз по Лене-реке»; в 1996 — рассказы «Поминный день»; в 1997 — «Нежданно-негаданно»; «Отчие пределы» («Видение» и «Вечером»). </a:t>
            </a: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88"/>
            <a:ext cx="3919537" cy="587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571875"/>
            <a:ext cx="3919537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50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571612"/>
            <a:ext cx="4072995" cy="4077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4572000" y="2786058"/>
            <a:ext cx="4572000" cy="258532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r"/>
            <a:r>
              <a:rPr lang="ru-RU" dirty="0" smtClean="0"/>
              <a:t>В </a:t>
            </a:r>
            <a:r>
              <a:rPr lang="ru-RU" dirty="0" smtClean="0">
                <a:hlinkClick r:id="rId3" tooltip="2004"/>
              </a:rPr>
              <a:t>2004</a:t>
            </a:r>
            <a:r>
              <a:rPr lang="ru-RU" dirty="0" smtClean="0"/>
              <a:t> г. опубликовал книгу «</a:t>
            </a:r>
            <a:r>
              <a:rPr lang="ru-RU" dirty="0" smtClean="0">
                <a:hlinkClick r:id="rId4" tooltip="Дочь Ивана, мать Ивана"/>
              </a:rPr>
              <a:t>Дочь Ивана, мать Ивана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        В </a:t>
            </a:r>
            <a:r>
              <a:rPr lang="ru-RU" dirty="0" smtClean="0">
                <a:hlinkClick r:id="rId5" tooltip="2006"/>
              </a:rPr>
              <a:t>2006</a:t>
            </a:r>
            <a:r>
              <a:rPr lang="ru-RU" dirty="0" smtClean="0"/>
              <a:t> г. вышло третье издание        альбома очерков писателя «</a:t>
            </a:r>
            <a:r>
              <a:rPr lang="ru-RU" dirty="0" smtClean="0">
                <a:hlinkClick r:id="rId6" tooltip="en:Siberia, Siberia"/>
              </a:rPr>
              <a:t>Сибирь, Сибирь</a:t>
            </a:r>
            <a:r>
              <a:rPr lang="ru-RU" dirty="0" smtClean="0"/>
              <a:t> </a:t>
            </a:r>
            <a:r>
              <a:rPr lang="ru-RU" dirty="0" smtClean="0">
                <a:hlinkClick r:id="rId7" tooltip="Сибирь, Сибирь (страница отсутствует)"/>
              </a:rPr>
              <a:t>.</a:t>
            </a:r>
            <a:r>
              <a:rPr lang="ru-RU" dirty="0" smtClean="0"/>
              <a:t>» (предыдущие издания </a:t>
            </a:r>
            <a:r>
              <a:rPr lang="ru-RU" dirty="0" smtClean="0">
                <a:hlinkClick r:id="rId8" tooltip="1991"/>
              </a:rPr>
              <a:t>1991</a:t>
            </a:r>
            <a:r>
              <a:rPr lang="ru-RU" dirty="0" smtClean="0"/>
              <a:t>, </a:t>
            </a:r>
            <a:r>
              <a:rPr lang="ru-RU" dirty="0" smtClean="0">
                <a:hlinkClick r:id="rId9" tooltip="2000"/>
              </a:rPr>
              <a:t>2000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Произведения входят в региональную школьную программу по внеклассному чтению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8229600" cy="1143000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3100" dirty="0" smtClean="0"/>
              <a:t>1964 – в газете "Восточно-Сибирская правда" опубликован рассказ "Человек с этого света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". 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1967 – публикуется повесть "Деньги для Марии", принесшая писателю известность. Распутин принят в Союз писателей СССР. 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736"/>
            <a:ext cx="4310078" cy="5167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1969 – начало работы над повестью "Последний срок".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760533"/>
            <a:ext cx="4071966" cy="5097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1974 – выходит в свет повесть "Живи и помни" (Государственная премия, 1977). 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714488"/>
            <a:ext cx="377667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1976 – выходит повесть "Прощание с Матёрой". 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1857364"/>
            <a:ext cx="3571900" cy="4095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2400" dirty="0" smtClean="0"/>
              <a:t> В  1978  году на экраны страны выходит телевизионный фильм К.Ташкова "Уроки французского" по одноименной повести Распутина. </a:t>
            </a:r>
            <a:endParaRPr lang="ru-RU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1785926"/>
            <a:ext cx="300039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1981 – Распутин награжден орденом Трудового Красного Знамени. 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25-а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CB"/>
              </a:clrFrom>
              <a:clrTo>
                <a:srgbClr val="FFFFC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571536" y="28575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2"/>
          <p:cNvSpPr>
            <a:spLocks noChangeArrowheads="1"/>
          </p:cNvSpPr>
          <p:nvPr/>
        </p:nvSpPr>
        <p:spPr bwMode="auto">
          <a:xfrm>
            <a:off x="5072063" y="2000250"/>
            <a:ext cx="3571875" cy="286232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Calibri" pitchFamily="34" charset="0"/>
              </a:rPr>
              <a:t>В мае 2000 года писателю была вручена премия Александра Солженицына за пронзительное выражение поэзии и трагедии народной жизни , вращённости с русской природой и речью , душевностью и целомудрие в воскрешение добрых начал</a:t>
            </a:r>
            <a:r>
              <a:rPr lang="ru-RU" dirty="0">
                <a:latin typeface="Calibri" pitchFamily="34" charset="0"/>
              </a:rPr>
              <a:t>.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1357313"/>
            <a:ext cx="4727575" cy="408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111</Words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В.Г.Распутин родился 15 марта 1937г.</vt:lpstr>
      <vt:lpstr>1964 – в газете "Восточно-Сибирская правда" опубликован рассказ "Человек с этого света". </vt:lpstr>
      <vt:lpstr> 1967 – публикуется повесть "Деньги для Марии", принесшая писателю известность. Распутин принят в Союз писателей СССР.  </vt:lpstr>
      <vt:lpstr> 1969 – начало работы над повестью "Последний срок".  </vt:lpstr>
      <vt:lpstr> 1974 – выходит в свет повесть "Живи и помни" (Государственная премия, 1977).  </vt:lpstr>
      <vt:lpstr>1976 – выходит повесть "Прощание с Матёрой". </vt:lpstr>
      <vt:lpstr> В  1978  году на экраны страны выходит телевизионный фильм К.Ташкова "Уроки французского" по одноименной повести Распутина. </vt:lpstr>
      <vt:lpstr>1981 – Распутин награжден орденом Трудового Красного Знамени. 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В.   Г.   РаспутинРаспутин</dc:title>
  <cp:lastModifiedBy>аНТОН</cp:lastModifiedBy>
  <cp:revision>27</cp:revision>
  <dcterms:modified xsi:type="dcterms:W3CDTF">2012-04-18T18:06:27Z</dcterms:modified>
</cp:coreProperties>
</file>