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FDB1E-C6DF-4024-983A-E1583F621C60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07C7-6E69-441E-92E6-87A3A430CD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шаблоны для презентаций\Фон\Фон\Рисунок 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30273" cy="6858000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143512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Эрнест Хемингуэй</a:t>
            </a:r>
          </a:p>
          <a:p>
            <a:pPr algn="ctr"/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«Старик и море»</a:t>
            </a:r>
            <a:endParaRPr lang="ru-RU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119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57166"/>
            <a:ext cx="3714750" cy="42862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7" name="Содержимое 6" descr="3293baef87bd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0"/>
            <a:ext cx="4786314" cy="6421889"/>
          </a:xfrm>
        </p:spPr>
      </p:pic>
      <p:pic>
        <p:nvPicPr>
          <p:cNvPr id="8" name="Рисунок 7" descr="0_286cf_1ce07ef7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0"/>
            <a:ext cx="3364533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166cea1cdd36b064dc28d63540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38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rt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6"/>
            <a:ext cx="9144000" cy="68580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9_3046_4944_1413_5497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42613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5c43ffde9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73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70460_star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3738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_quarter_double_gr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_m_15_1_starik_y_m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142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Заставочки\море\Волны\Za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10626elpepicul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3429024" cy="6205789"/>
          </a:xfrm>
        </p:spPr>
      </p:pic>
      <p:pic>
        <p:nvPicPr>
          <p:cNvPr id="6" name="Содержимое 5" descr="a8a0b431de6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29058" y="1428736"/>
            <a:ext cx="4857784" cy="364333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_1287404782_1287404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9146-800x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40" y="3374224"/>
            <a:ext cx="5238760" cy="348377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23888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29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PetrovMult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78743-c374998bee0403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044de222248bf016aa01404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r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ac4eb138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a19650812acc381d5b9285cda2125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4882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2012-03-15T19:41:06Z</dcterms:created>
  <dcterms:modified xsi:type="dcterms:W3CDTF">2012-03-15T20:27:40Z</dcterms:modified>
</cp:coreProperties>
</file>