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  <p:sldMasterId id="2147483659" r:id="rId3"/>
    <p:sldMasterId id="2147483661" r:id="rId4"/>
    <p:sldMasterId id="2147483663" r:id="rId5"/>
    <p:sldMasterId id="2147483665" r:id="rId6"/>
    <p:sldMasterId id="2147483667" r:id="rId7"/>
    <p:sldMasterId id="2147483669" r:id="rId8"/>
    <p:sldMasterId id="2147483673" r:id="rId9"/>
    <p:sldMasterId id="2147483675" r:id="rId10"/>
    <p:sldMasterId id="2147483677" r:id="rId11"/>
    <p:sldMasterId id="2147483679" r:id="rId12"/>
    <p:sldMasterId id="2147483683" r:id="rId13"/>
    <p:sldMasterId id="2147483685" r:id="rId14"/>
    <p:sldMasterId id="2147483687" r:id="rId15"/>
    <p:sldMasterId id="2147483689" r:id="rId16"/>
    <p:sldMasterId id="2147483691" r:id="rId17"/>
    <p:sldMasterId id="2147483699" r:id="rId18"/>
  </p:sldMasterIdLst>
  <p:notesMasterIdLst>
    <p:notesMasterId r:id="rId45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04" autoAdjust="0"/>
  </p:normalViewPr>
  <p:slideViewPr>
    <p:cSldViewPr>
      <p:cViewPr varScale="1">
        <p:scale>
          <a:sx n="99" d="100"/>
          <a:sy n="9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727880-9CDD-4F56-AF3D-4F8557E58E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00A38-0D18-476E-9205-51C0CEA7D97A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65746-8973-48E5-A3EC-79EC4FDFB315}" type="slidenum">
              <a:rPr lang="ru-RU"/>
              <a:pPr/>
              <a:t>10</a:t>
            </a:fld>
            <a:endParaRPr 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DE31F-EE7F-4B29-9304-82EA63D92AE2}" type="slidenum">
              <a:rPr lang="ru-RU"/>
              <a:pPr/>
              <a:t>11</a:t>
            </a:fld>
            <a:endParaRPr lang="ru-RU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F81F3-54F6-46AA-8A81-A54162C79314}" type="slidenum">
              <a:rPr lang="ru-RU"/>
              <a:pPr/>
              <a:t>12</a:t>
            </a:fld>
            <a:endParaRPr lang="ru-RU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39B1E-01F4-456B-93E2-6DD5D8D1402E}" type="slidenum">
              <a:rPr lang="ru-RU"/>
              <a:pPr/>
              <a:t>13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407CD-7C12-4AF8-A8E7-A801CB2E972E}" type="slidenum">
              <a:rPr lang="ru-RU"/>
              <a:pPr/>
              <a:t>14</a:t>
            </a:fld>
            <a:endParaRPr lang="ru-RU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28F7D-3AC9-4128-A08D-006315632365}" type="slidenum">
              <a:rPr lang="ru-RU"/>
              <a:pPr/>
              <a:t>15</a:t>
            </a:fld>
            <a:endParaRPr lang="ru-RU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D2A92-EDF8-4F3A-BF16-4F88F472EFE2}" type="slidenum">
              <a:rPr lang="ru-RU"/>
              <a:pPr/>
              <a:t>16</a:t>
            </a:fld>
            <a:endParaRPr lang="ru-RU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0A4F7-92D2-4416-8335-216C4B73B455}" type="slidenum">
              <a:rPr lang="ru-RU"/>
              <a:pPr/>
              <a:t>17</a:t>
            </a:fld>
            <a:endParaRPr lang="ru-RU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5691C-551D-47C0-8DD9-87CC17020D4F}" type="slidenum">
              <a:rPr lang="ru-RU"/>
              <a:pPr/>
              <a:t>18</a:t>
            </a:fld>
            <a:endParaRPr lang="ru-RU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4F933-E769-4126-9FBF-B6EF438FBF59}" type="slidenum">
              <a:rPr lang="ru-RU"/>
              <a:pPr/>
              <a:t>19</a:t>
            </a:fld>
            <a:endParaRPr lang="ru-RU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B3442-08C9-4D6D-BE13-079FA2713A62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B875A-8E7C-42F3-9E6D-1DBD9704259E}" type="slidenum">
              <a:rPr lang="ru-RU"/>
              <a:pPr/>
              <a:t>20</a:t>
            </a:fld>
            <a:endParaRPr lang="ru-RU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1C45F-2641-4282-B137-AEC8B6141A64}" type="slidenum">
              <a:rPr lang="ru-RU"/>
              <a:pPr/>
              <a:t>21</a:t>
            </a:fld>
            <a:endParaRPr lang="ru-RU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7B17C-51F3-4C91-879B-4924287D255F}" type="slidenum">
              <a:rPr lang="ru-RU"/>
              <a:pPr/>
              <a:t>22</a:t>
            </a:fld>
            <a:endParaRPr lang="ru-RU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FB03E-98C9-46AD-8161-626A7C55CEDD}" type="slidenum">
              <a:rPr lang="ru-RU"/>
              <a:pPr/>
              <a:t>23</a:t>
            </a:fld>
            <a:endParaRPr lang="ru-RU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27924-F7B3-4C3E-88AB-D3FE5BC9170C}" type="slidenum">
              <a:rPr lang="ru-RU"/>
              <a:pPr/>
              <a:t>24</a:t>
            </a:fld>
            <a:endParaRPr lang="ru-RU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81912-C75B-4F38-8F26-369AFA53DCF0}" type="slidenum">
              <a:rPr lang="ru-RU"/>
              <a:pPr/>
              <a:t>25</a:t>
            </a:fld>
            <a:endParaRPr lang="ru-RU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6BCE-9178-43FF-A4C0-89AFDDFB33C1}" type="slidenum">
              <a:rPr lang="ru-RU"/>
              <a:pPr/>
              <a:t>26</a:t>
            </a:fld>
            <a:endParaRPr lang="ru-RU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CE1A5-2FC2-49C7-8014-8D1A9F84858C}" type="slidenum">
              <a:rPr lang="ru-RU"/>
              <a:pPr/>
              <a:t>3</a:t>
            </a:fld>
            <a:endParaRPr lang="ru-RU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C5A43-3E7A-4A35-A2E1-F684A4F1717B}" type="slidenum">
              <a:rPr lang="ru-RU"/>
              <a:pPr/>
              <a:t>4</a:t>
            </a:fld>
            <a:endParaRPr lang="ru-RU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72E89-8420-4DD5-928A-C874F453D7BE}" type="slidenum">
              <a:rPr lang="ru-RU"/>
              <a:pPr/>
              <a:t>5</a:t>
            </a:fld>
            <a:endParaRPr lang="ru-RU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009F7-B59B-4947-8854-22E5AD79CA5E}" type="slidenum">
              <a:rPr lang="ru-RU"/>
              <a:pPr/>
              <a:t>6</a:t>
            </a:fld>
            <a:endParaRPr lang="ru-RU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1E205-53E2-4FF4-A36F-113C8795FBEC}" type="slidenum">
              <a:rPr lang="ru-RU"/>
              <a:pPr/>
              <a:t>7</a:t>
            </a:fld>
            <a:endParaRPr 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7D60E-C3C1-4B2E-8421-509C166E1E51}" type="slidenum">
              <a:rPr lang="ru-RU"/>
              <a:pPr/>
              <a:t>8</a:t>
            </a:fld>
            <a:endParaRPr lang="ru-RU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10724-33B7-4DB2-BB9F-454D030A1409}" type="slidenum">
              <a:rPr lang="ru-RU"/>
              <a:pPr/>
              <a:t>9</a:t>
            </a:fld>
            <a:endParaRPr 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7577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78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578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15C5F-5D93-41FD-B345-C30667AA9C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15875-24C0-4B80-AC61-5D0A1595C6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05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9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59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5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59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6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06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06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06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E39C87-1414-44B1-8FDE-46F4A1DE61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77E15-6962-4A96-8F3F-176684237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2222D-272B-486E-B7D7-347883E0C1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D5626-1CF3-4F09-9C63-703E0D1EF3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C9F81-66C2-4907-8C65-A8B213BE7B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3BC0-A966-4E93-9A06-A81DACD69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CCEA-B992-4027-8687-0F3932626F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68644-2A2C-4D2B-A7ED-4191E0BE7C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CE45-64D6-4B99-9342-79D0B94A1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38FEA-D00C-4EDB-B97C-D790D20166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8FF4B-90A1-4C29-9B89-0F4250BEA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F688F-F71A-47C3-A5D3-CB761E700B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54EE61-23C2-47C1-AEE4-63FFE8BBCE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F53BE-7520-49FD-A2C1-680FFC6F5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F68BB-1236-4766-A94A-C15C6BD381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23FF-1473-445D-A5DE-68643063E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A74A9-1F27-454C-97D2-C4227ADA3F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F9FAE-7A56-4333-A0AF-525B4E92E0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7BC68-2ED1-404C-8BE5-106CBA913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52599-7250-48AB-B070-14630D0FC3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0546-3A0E-4F70-A3BB-A2D6C08D1B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0E6549-E772-44BD-A573-35A78224AD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9239-DDB5-479E-AEC2-E4610F1FF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BF59D-842A-41DC-9337-DE581F24A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878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8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8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9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9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9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9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9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9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1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1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81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81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81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1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1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81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81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81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2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882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82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8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88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82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7ED699-C452-4EF0-8FF9-6A328BF464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772B6-A52F-4E09-9042-D47E18987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D17EA-94E7-4BB5-9823-7E5BA33B9A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18775-9217-4BFB-8689-A9BE4661D9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C1C1-6059-4C5F-996A-E289140714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4716-EB87-44D7-BDE6-82BB522F8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BCE6-399E-45B1-9ACF-C7886DCAA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CA07-E64D-463F-A288-D4D91CE73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1F651-8110-46D2-B883-3FF216127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98DB-12DA-4ADC-8DEF-B15AB8BF55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9F8EB-CA07-4D8C-A316-BE45F45A6E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7292F-3A88-47D6-9217-4576AE6EE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123907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2390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2390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3910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2391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91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91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23914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2391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23916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2391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23918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2391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2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3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4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5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5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5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5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5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23955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2395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5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5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5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6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6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6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6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6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6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6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96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2396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6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7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8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99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00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00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00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00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24004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2400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00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4007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2400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0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1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1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1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1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1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1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1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401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2401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1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2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2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2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2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402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2402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2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02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02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02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4030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031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4032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124033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124034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3DE7CB51-803B-4998-84EA-58FBDBB41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CB35-5FE5-4928-B4F9-954564A1E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415B-D0CC-4D9B-AB23-E821AC07E9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814D-79F2-4183-8F22-8E536F1BF4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953D4-8A68-4895-975A-79B0A5D7B8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18961-8A1A-4ACC-A092-D5B2D8A4F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9AAC1-F787-4B79-96F6-5A30194EF3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1E043-25F7-49D2-B50F-C7D5A6FE81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A2D64-7233-448B-8D8D-9CC44DD5A0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C7F55-C2F6-47DF-9049-AFFB15AA09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BC38C-96BB-4EFA-B1C7-1C4C7B7E7C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B0F8B-AB52-4368-9D47-873DB2893A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9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E37D1C-C036-4CA6-BF86-4CEA300FC9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971A-6F38-492C-A61F-95CE79263A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89357-13E7-4AF7-AB72-34B69C96C1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2DB58-F5D9-4088-BFCC-9381B33ED0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CE3DE-7F37-4A66-A95D-BF32F25F70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FD89-4295-4945-AD35-C1A1544D1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B39D-E665-4444-8E3F-958E07D921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3CF6-D917-40BF-A95A-4249C5BE31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1F473-8E12-4454-B11C-B8A9E9AD58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EF2BD-3E4E-457E-994D-565D376B52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2552F-C517-4920-921D-9A97C5780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2C431-9BD8-42B6-9E0C-D05E4235B4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EBE107-7C9E-4C8D-9B66-D8174681521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3005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005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5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5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006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006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006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006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007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007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007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7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2D587-EB99-47C2-989A-63732DCB95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5F7F8-0EEE-470B-A3D1-7BAE08F92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B6626-54C4-4804-9EA4-90B2DE3BB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065BA-4BC4-4EDE-B90F-AC7FB976F1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E80B-16BC-4116-85D4-099DE81B6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87DF-C5BC-40A0-AB5C-E29771D69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9F8F4-E210-499A-82A3-A4289DE863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3555-2A09-4BB7-9332-FC33D052C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2FF9-A447-4C1F-8E58-2ADCC1D48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F5918-11A9-4D64-9D71-F8D550EDCC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1D5BE-A0D1-4C3C-981B-871D2876F8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2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21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212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212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212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E7ECC9-FD37-4F66-88FA-75E4DFA9E0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F65DC-22A5-4076-8D13-FCE82D3595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F454E3-30F1-4050-8CFF-12260FD5EE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0FEB-9B5F-49D6-965F-5C1A71F1BA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19E0-9C9D-4CB7-8E28-EDAFDE5877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E4AE9-AEE4-4B1F-9BCD-4D9807F8C4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2503B5-5DA0-4F6D-9EEE-4B28C8B38C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0E3DEE-F3E7-4E98-89C9-6D874361B2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20ACDB-E99C-4371-A15C-45C84F7132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248433-07DB-4BC7-8D1E-12C47C2F493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35AEF4-8745-47CB-ADB2-6BBDF4043A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DED26B-44B1-4163-B314-9C533EE75A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6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62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62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621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621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621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5E7D36-2270-4B68-8B7A-0A24803001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A52BB-BE75-40FF-81B4-357B0C845D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60B4-4E52-4A4C-99FF-B16CB931E6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3A021-BD05-4DF3-AB57-3C771BF86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229D8-0725-43CA-9FC5-B8393AB6A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8C177-554F-4435-8F01-DF2C3D4B0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C7BC6-DCE3-49B9-BD24-0E12BD217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F65F3-9D53-4846-98DD-3A8A9C54D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C48D-C1B7-43F6-B2DE-DAA9ECC73B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D0FC4-63D5-4477-9D5A-1AC4D47A7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5811F-B2C1-4B07-ADC4-97588DB819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66DDF-F372-4B71-8710-0734CB480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45411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4541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4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541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4541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4541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4541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41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5419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4542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4542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2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4542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2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2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454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2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4543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3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3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4543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3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4543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3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3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4543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4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4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4544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4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4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4544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4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4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4544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4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5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4545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5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5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4545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5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5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4545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5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5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4546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6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6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4546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6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6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4546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6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6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4546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7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7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4547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7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7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4547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7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7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4547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7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8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4548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8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548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48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4548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4548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8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8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4548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9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9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4549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9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9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4549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9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49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4549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9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50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4550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0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50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4550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0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50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4550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0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50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4551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1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51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4551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1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51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4551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1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45518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45519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4552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52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52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52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52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52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52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552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552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4552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3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4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4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54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554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554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554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54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54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750C0-3C37-46AA-BFB0-5D09D8614E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830F4-2D06-4835-BAD4-9F1AF7955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E6E7-9AE2-4689-B4F7-97ECBF551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6B0BF-66C0-46F2-BA5B-A984DC074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D2A17-BD2A-4D64-9C5B-728B288788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8619-2EFD-4BDF-BF3A-10DFBC0512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D7102-96A1-4CA0-A79B-DD9DAD8163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19387-13C6-43AF-84A9-D6CCC9A578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E94C9-98B8-4FAC-A136-6B368A0057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B6BF8-E96D-49B7-9CF2-CC3B492999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AC3D8-AD35-40AE-A8A0-650D91203B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89BEC-B19D-4304-9DF0-4781469BA7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393A4-E4FB-4B08-8D98-A55FD682F7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3F4B8-40F3-4987-9635-8E8A408F59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9CC6A-AE19-4109-9962-A4E9A6E525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6E65B-49CE-4408-98B5-73D4F244E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704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704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05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705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07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707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9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9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9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09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709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9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9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9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9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9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10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710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710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1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1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1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71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1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710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10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11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4703B8-C411-4757-81D6-7AD35EF410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9BDD0-E4B6-4C2B-88C1-3AB741BA35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6F2A8-E815-4978-971A-6AD06B74AF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F08A7-117A-4CC0-89F3-DDC31DA4C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3556-764C-449D-B2FB-F367D1E28B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2C14-9A79-48B0-BA00-97FE05FF8B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5A819-21D9-40A1-B332-822C155EF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7D1CD-8C78-4C4C-89D1-CEF8519AB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01E8B-2E6F-4690-88F2-9B7A05F075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3C9F7-880F-469F-81C4-98C0B4BF92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FED5-6C15-4100-8F43-553FBE9E5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489D-2ED3-4F1E-ACA6-E5543D974C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011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011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1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1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014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014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0158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015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6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0161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016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6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6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6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6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6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6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6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7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0171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72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73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74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75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76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77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78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0181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82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83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142682-D424-41C7-9A3B-C5BD31214F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FB7BD-9515-4CAD-A69D-E85C1FFBAE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4CE6-F893-4193-AC87-28C1D8892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3D6F1-EDA2-4647-B063-5EA7BA05DF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1017A-EC96-40F2-96F8-F53837136D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085E8-EF36-4541-8044-A2115C08E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FA46-B494-456E-B862-3BBA025C3A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1960C-0139-4C6A-92E0-C91ECB12EB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D425A-AE7F-43BF-91C1-6A29FFE0A6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C40A-5B7C-42A2-AF28-3C004B3E1B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A3173-1A52-4604-BC22-CDFB62EC07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9F781-D63B-43B4-AFEB-B51299FEA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732862-0AFA-4F50-836B-052DD6A5E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31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31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EF92-77A6-4605-9D88-40E8C6D8CC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D41CA-1D1B-46AD-90F1-9899F1BAAD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C3449-125E-4659-9821-05CB59022C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C55ED-56F6-4CA2-86BB-D73D32DDEE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6BE5D-5768-49B4-BA0F-7B65E85FD4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50D2-57B8-42E7-8FAB-54C53884A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9AC2-8B3B-4A06-AAF4-65EAB168D1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3F861-8225-487E-999B-249CC148C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3EEFF-357C-49FF-A680-7FCB3C214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D7A46-0DC2-46B7-A5A4-4538AE2DE9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4C8EB-E26A-4B7A-8F56-7486ECDE1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AB527E-9D55-47D5-AFF9-FAAA2B7072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48443-CF9D-488E-8CC3-001774677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04ED-B764-40DE-B925-58B13D9032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ECEF-7014-42C0-9B56-77F050B46D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39E60-B81B-4F6C-B91C-A583874DA8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EE09-2322-470F-BD38-549B9A41CA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C9A57-81A1-4F49-A466-3D666E262A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43FF8-4763-4A45-9D33-B87269986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40F96-55A7-4ED2-B7B8-EA62E114FE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4C467-F1D5-4C06-BC6B-F70FB1AC92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1A662-7785-4783-BBE8-C61CE9C69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2B0E0-6ED2-4A88-ABA8-702DD4C292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993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993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993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93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993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5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5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5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95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95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95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E128A1-182D-4525-BE1B-AA41B929A6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0EE6BE-2088-44F5-A067-4A8BAC19D5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A201E-8525-45DD-93B3-26022BE8B8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3D29A-85FC-4A9F-88C1-26B3412EC4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48B959-6BF1-4433-93A1-49CF0DCB07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4F435D-71C2-4C9D-9F62-8CA71BFD13A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8624B8-8FC2-4036-B66A-3B5403FF6A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84F1D-9736-458B-93A6-5068FA173E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4A8F33-7458-42BC-9DD6-1474DC64EA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DCD5E-EC9D-45FA-AA7E-E34704DABA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C07AC9-1DF8-4F6D-A8E2-070CF3ACC24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E44E6F-A502-4327-955E-61DAF2CC6F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F43197-B4AC-4A41-99E6-0A1B8A7E825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3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4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5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6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7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8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9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0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A0A742-8B42-4EEE-96E5-89CC8F6D14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CF028-745A-447C-8407-98E9C6667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89E018-B506-468E-B203-7E66D1FE09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C8449-FF91-4272-A8A3-39E3DF08A4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51998F-CCD0-4294-A13D-E963572C66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2A62C7-1087-4B25-BA79-4C35ABA4F01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5DAD29-08D7-41F5-A878-63775F3D78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29CED0-9035-495B-BBC4-7B8F4443AB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A0E182-FE74-49DB-9188-BC28A2781C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5E0F10-950B-4581-8612-36028A54DF8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6DC9D0-5407-456A-92D6-6635B89B15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75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075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75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75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5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75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75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D38713-A406-4B1F-9D91-27A5A6DEAC4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75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B7C46-39FC-4828-AF3F-DFF009503F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756AB-0C53-4F38-98F0-5EB16D45C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CCBDE-0920-4246-9CE4-87442ACFE9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FF72-1DA9-4F2A-B1C4-458FB72C1F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CE119-FA6D-494C-BA66-1A59FD282C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97F19-DAB9-4886-8C4B-C826444F3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0E8F-AC1C-46B8-A54D-3B4ADEFD33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72293-8609-4362-BA69-6B747B43B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C2C8B-C861-4231-B2F4-48A3CC0802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0D139-E4B3-488D-985A-699628A3C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E53D-AFD0-4F5A-B169-743B12D89C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475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475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C057CB0-4AE6-41EF-9EC1-F7F5885D562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cover dir="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957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7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5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3C4A4D0-6D1C-42FA-9F39-352F5B3AEB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9C27F63-2B90-40A4-83C1-68EC96BE34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77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DAFB439-63AA-4AD2-8CDC-689195BF90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2288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2288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22885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2886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22887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888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889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2289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22891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22892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22893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22894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22895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896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897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898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899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0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1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2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3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4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5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6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7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8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09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0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1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2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3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4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5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6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7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8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19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0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1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2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3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4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5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6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7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8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29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30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22931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22932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33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34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35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36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37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38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39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40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41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42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943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22944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45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46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47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48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49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0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1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2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3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4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5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6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7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8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59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0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1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2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3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4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5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6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7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8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69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0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1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2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3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4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5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6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7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8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979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2298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2298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98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298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2298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8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8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8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8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8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9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9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99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299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22994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5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9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9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9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00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2300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0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0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0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0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3006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3007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3008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72B1361-996B-4193-849D-B305AEF60F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3009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01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259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59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5BA5983-B71D-4F7B-BF63-2EA561975AD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9FDDC96-A6FB-4CB0-B5B5-B34B80658DA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9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9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90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904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2904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90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904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5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5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905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905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5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5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5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5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5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5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6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906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906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906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2906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906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906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90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6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907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10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10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0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1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9662EC0-9507-4DD8-A10D-338EBFB3D8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11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5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51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5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51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51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612DAE9-DF6C-464E-AA4E-B1720CABC7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44387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43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4390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439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9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4393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439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9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439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439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439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39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4400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4401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440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0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04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440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0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07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440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0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10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441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1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441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1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16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441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1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19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442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2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22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442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2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25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442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2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2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442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3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31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443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3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34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443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3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37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443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3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40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444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4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4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444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4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46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444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4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49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445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5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52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445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5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55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445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5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5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445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6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61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446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6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446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46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44466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446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6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69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447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7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7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447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7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7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447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7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78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447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8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8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448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8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8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448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8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8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448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8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9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449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9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9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449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9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496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449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49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449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0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1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2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452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52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52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452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452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46A8EC5-F88C-40F5-84C2-8E23AFD410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>
    <p:cover dir="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C445395-00F0-4948-A529-C76E54EDDA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cover dir="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602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60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03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60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05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60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07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60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607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60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0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0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0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60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60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60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B45121B-B7F7-42BC-AE0C-72B1096C94A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9092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9118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913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891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913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7A3BDC7-E8B0-4DF5-9907-5ED8115465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B58ED0D-084D-4E67-8903-FF6FCB6416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B36DF5F-CB9D-4E80-92B8-9E6005E6F9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983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3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5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E47ECAB-5ED3-46CD-8F33-7C8878F960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85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85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85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5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A158EC-459E-4D7D-BA09-534E75C01F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8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39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cover dir="d"/>
  </p:transition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65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65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65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5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65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65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65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65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65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65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65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A76061-0E53-468F-970F-4454C2C332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772400" cy="1371600"/>
          </a:xfrm>
        </p:spPr>
        <p:txBody>
          <a:bodyPr/>
          <a:lstStyle/>
          <a:p>
            <a:r>
              <a:rPr lang="ru-RU" dirty="0"/>
              <a:t>Итоговое занятие по комедии </a:t>
            </a:r>
            <a:r>
              <a:rPr lang="ru-RU" dirty="0" err="1"/>
              <a:t>А.С.Грибоедова</a:t>
            </a:r>
            <a:r>
              <a:rPr lang="ru-RU" dirty="0"/>
              <a:t> «Горе от ума»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400800" cy="3276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2100"/>
              <a:t>   Подготовила</a:t>
            </a:r>
          </a:p>
          <a:p>
            <a:pPr algn="r">
              <a:lnSpc>
                <a:spcPct val="80000"/>
              </a:lnSpc>
            </a:pPr>
            <a:r>
              <a:rPr lang="ru-RU" sz="2100"/>
              <a:t>Гордеева Н.К.</a:t>
            </a:r>
          </a:p>
          <a:p>
            <a:pPr algn="r">
              <a:lnSpc>
                <a:spcPct val="80000"/>
              </a:lnSpc>
            </a:pPr>
            <a:r>
              <a:rPr lang="ru-RU" sz="2100"/>
              <a:t>учитель русского </a:t>
            </a:r>
          </a:p>
          <a:p>
            <a:pPr algn="r">
              <a:lnSpc>
                <a:spcPct val="80000"/>
              </a:lnSpc>
            </a:pPr>
            <a:r>
              <a:rPr lang="ru-RU" sz="2100"/>
              <a:t>языка и литературы</a:t>
            </a:r>
          </a:p>
          <a:p>
            <a:pPr algn="r">
              <a:lnSpc>
                <a:spcPct val="80000"/>
              </a:lnSpc>
            </a:pPr>
            <a:r>
              <a:rPr lang="ru-RU" sz="2100"/>
              <a:t>МОУ «сош № 7»</a:t>
            </a:r>
          </a:p>
          <a:p>
            <a:pPr algn="r">
              <a:lnSpc>
                <a:spcPct val="80000"/>
              </a:lnSpc>
            </a:pPr>
            <a:endParaRPr lang="ru-RU" sz="2100"/>
          </a:p>
          <a:p>
            <a:pPr algn="r">
              <a:lnSpc>
                <a:spcPct val="80000"/>
              </a:lnSpc>
            </a:pPr>
            <a:endParaRPr lang="ru-RU" sz="2100"/>
          </a:p>
          <a:p>
            <a:pPr algn="r">
              <a:lnSpc>
                <a:spcPct val="80000"/>
              </a:lnSpc>
            </a:pPr>
            <a:endParaRPr lang="ru-RU" sz="2100"/>
          </a:p>
          <a:p>
            <a:pPr algn="r">
              <a:lnSpc>
                <a:spcPct val="80000"/>
              </a:lnSpc>
            </a:pPr>
            <a:endParaRPr lang="ru-RU" sz="2100"/>
          </a:p>
          <a:p>
            <a:pPr algn="ctr">
              <a:lnSpc>
                <a:spcPct val="80000"/>
              </a:lnSpc>
            </a:pPr>
            <a:r>
              <a:rPr lang="ru-RU" sz="2100"/>
              <a:t>г.Когалым</a:t>
            </a:r>
          </a:p>
          <a:p>
            <a:pPr algn="ctr">
              <a:lnSpc>
                <a:spcPct val="80000"/>
              </a:lnSpc>
            </a:pPr>
            <a:r>
              <a:rPr lang="ru-RU" sz="2100"/>
              <a:t>2008-2009 уч.г.</a:t>
            </a:r>
          </a:p>
          <a:p>
            <a:pPr>
              <a:lnSpc>
                <a:spcPct val="80000"/>
              </a:lnSpc>
            </a:pPr>
            <a:endParaRPr lang="ru-RU" sz="2100"/>
          </a:p>
          <a:p>
            <a:pPr>
              <a:lnSpc>
                <a:spcPct val="80000"/>
              </a:lnSpc>
            </a:pPr>
            <a:endParaRPr lang="ru-RU" sz="21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 вам…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…умнее всех прочих лиц, речь кипит умом, остроумием…спешит увидеть…   не способен лгать и притворяться…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Дайте цитатную характеристику.</a:t>
            </a:r>
          </a:p>
          <a:p>
            <a:pPr>
              <a:buFont typeface="Wingdings" pitchFamily="2" charset="2"/>
              <a:buNone/>
            </a:pPr>
            <a:r>
              <a:rPr lang="ru-RU"/>
              <a:t>Прочитайте монолог.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А вы с ним вместе не служили?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…самый желанный гость…выгодная партия для... попросту глуп. Каждая реплика вызывает смех…груб, невежественен. Цель жизни – стать генералом.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Процитируйте. 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Так кто же он?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…бездельник, врун, болтун, повторяет чужие слова, речь его пуста, мелочна… с упоением рассказывает каждому встречному о «таинственном союзе»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Прочитайте монолог.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Век «нынешний» и «век минувший»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          основной конфликт в комедии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        общественный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          отношение к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чину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службе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       образованию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                            свободе суждений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1066800" y="3048000"/>
            <a:ext cx="3124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2438400" y="30480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191000" y="3048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191000" y="3048000"/>
            <a:ext cx="2362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43434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4191000" y="2514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Горе Чацкого в…?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2400"/>
              <a:t>ум                                            мужество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                         честь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                                                                                .                                          бесцеремонность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прямота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горячность     самоуверенность                                                             .                                             образованность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886200" y="3505200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 flipV="1">
            <a:off x="1219200" y="1981200"/>
            <a:ext cx="2743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 flipV="1">
            <a:off x="4191000" y="24384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 flipV="1">
            <a:off x="1676400" y="3581400"/>
            <a:ext cx="2209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524000" y="4495800"/>
            <a:ext cx="2514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4958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4800600" y="1981200"/>
            <a:ext cx="1295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5105400" y="30480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800600" y="4572000"/>
            <a:ext cx="2514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7526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3810000" y="4114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«…ум с сердцем не в ладу»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Он не в своём уме      как можно, в эти лета      с ума сошёл      его в безумные упрятал дядя-плут, он сумасшедший       с ума сошёл      по матери…пошёл      чай, пил не по летам                                  Ученье – вот чума, учёность – вот причина,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Что нынче пуще, чем когда,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Безумных развелось людей, и дел, и мнений.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Кто распространил сплетни о Чацком?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  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5814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7772400" y="182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667000" y="220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648200" y="259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73914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3505200" y="3048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7543800" y="2971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Причина «сумасшествия»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просвещение                                            наука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«И впрямь с ума сойдёшь от этих, от одних От пансионов, школ, лицеев…»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Такой ум страшен. Страх и рождает сплетню, поскольку бороться другими средствами это общество не в силах.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495800" y="1295400"/>
            <a:ext cx="685800" cy="1524000"/>
          </a:xfrm>
          <a:prstGeom prst="down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971800" y="2667000"/>
            <a:ext cx="3733800" cy="609600"/>
          </a:xfrm>
          <a:prstGeom prst="leftRightArrow">
            <a:avLst>
              <a:gd name="adj1" fmla="val 50000"/>
              <a:gd name="adj2" fmla="val 12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Смысл названия комедии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dirty="0" smtClean="0"/>
              <a:t>Я </a:t>
            </a:r>
            <a:r>
              <a:rPr lang="ru-RU" dirty="0"/>
              <a:t>жить хочу, </a:t>
            </a:r>
          </a:p>
          <a:p>
            <a:pPr algn="r">
              <a:buFont typeface="Wingdings" pitchFamily="2" charset="2"/>
              <a:buNone/>
            </a:pPr>
            <a:r>
              <a:rPr lang="ru-RU" dirty="0"/>
              <a:t>чтоб мыслить и </a:t>
            </a:r>
            <a:r>
              <a:rPr lang="ru-RU" dirty="0" smtClean="0"/>
              <a:t>страдать</a:t>
            </a:r>
            <a:endParaRPr lang="ru-RU" dirty="0"/>
          </a:p>
          <a:p>
            <a:pPr algn="r">
              <a:buFont typeface="Wingdings" pitchFamily="2" charset="2"/>
              <a:buNone/>
            </a:pPr>
            <a:r>
              <a:rPr lang="ru-RU" dirty="0"/>
              <a:t>                        А.С.Пушкин.</a:t>
            </a:r>
          </a:p>
          <a:p>
            <a:pPr algn="r"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«Горе от ума» - от невозможности не думать о том, что происходит не только с тобой, но вокруг тебя.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…страдает, потому что мыслит…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«…Довольно…»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Вон из Москвы! Сюда я больше не ездок.</a:t>
            </a:r>
          </a:p>
          <a:p>
            <a:pPr>
              <a:buFont typeface="Wingdings" pitchFamily="2" charset="2"/>
              <a:buNone/>
            </a:pPr>
            <a:r>
              <a:rPr lang="ru-RU"/>
              <a:t>Бегу, не оглянусь, пойду искать по свету,</a:t>
            </a:r>
          </a:p>
          <a:p>
            <a:pPr>
              <a:buFont typeface="Wingdings" pitchFamily="2" charset="2"/>
              <a:buNone/>
            </a:pPr>
            <a:r>
              <a:rPr lang="ru-RU"/>
              <a:t>Где оскорблённому есть чувству уголок!...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  Карету мне, карету!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…вынужден бежать…?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Умный человек оказывается отвергнут и </a:t>
            </a:r>
          </a:p>
          <a:p>
            <a:pPr>
              <a:buFont typeface="Wingdings" pitchFamily="2" charset="2"/>
              <a:buNone/>
            </a:pPr>
            <a:r>
              <a:rPr lang="ru-RU"/>
              <a:t>обществом, и любимой девушкой.</a:t>
            </a:r>
          </a:p>
          <a:p>
            <a:pPr>
              <a:buFont typeface="Wingdings" pitchFamily="2" charset="2"/>
              <a:buNone/>
            </a:pPr>
            <a:r>
              <a:rPr lang="ru-RU"/>
              <a:t>В чём причины этого непонимания?</a:t>
            </a:r>
          </a:p>
          <a:p>
            <a:pPr>
              <a:buFont typeface="Wingdings" pitchFamily="2" charset="2"/>
              <a:buNone/>
            </a:pPr>
            <a:r>
              <a:rPr lang="ru-RU"/>
              <a:t>-всё так же трудно ему объясняться с близкими;</a:t>
            </a:r>
          </a:p>
          <a:p>
            <a:pPr>
              <a:buFont typeface="Wingdings" pitchFamily="2" charset="2"/>
              <a:buNone/>
            </a:pPr>
            <a:r>
              <a:rPr lang="ru-RU"/>
              <a:t>-всё так же противостоят друг другу личные и общественные психологические стереотипы.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/>
            <a:r>
              <a:rPr lang="ru-RU"/>
              <a:t>Цели: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/>
              <a:t>продолжить формирование навыков анализа литературно-художественного произведения;</a:t>
            </a:r>
          </a:p>
          <a:p>
            <a:pPr>
              <a:buFontTx/>
              <a:buChar char="-"/>
            </a:pPr>
            <a:r>
              <a:rPr lang="ru-RU"/>
              <a:t>выявить степень усвоения учащимися пройденного материала.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Тест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Задание 1. «этот человек в противоречии с обществом, его окружающим. Кто он?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1)</a:t>
            </a:r>
            <a:r>
              <a:rPr lang="ru-RU" dirty="0" err="1"/>
              <a:t>Скалазуб</a:t>
            </a:r>
            <a:r>
              <a:rPr lang="ru-RU" dirty="0"/>
              <a:t>         2)Молчалин       </a:t>
            </a:r>
          </a:p>
          <a:p>
            <a:pPr>
              <a:buFontTx/>
              <a:buNone/>
            </a:pPr>
            <a:r>
              <a:rPr lang="ru-RU" dirty="0"/>
              <a:t>3)Чацкий             4)Софья</a:t>
            </a: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? ? ?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dirty="0"/>
              <a:t>Задание 2.</a:t>
            </a:r>
          </a:p>
          <a:p>
            <a:pPr marL="609600" indent="-609600">
              <a:buFontTx/>
              <a:buNone/>
            </a:pPr>
            <a:r>
              <a:rPr lang="ru-RU" dirty="0"/>
              <a:t> Кому из героев принадлежат следующие высказывания:</a:t>
            </a:r>
          </a:p>
          <a:p>
            <a:pPr marL="609600" indent="-609600">
              <a:buFontTx/>
              <a:buAutoNum type="arabicParenR"/>
            </a:pPr>
            <a:r>
              <a:rPr lang="ru-RU" dirty="0"/>
              <a:t>«В мои лета не должно сметь Своё суждение иметь», «Злые языки страшнее пистолета», «Шёл в комнату, попал в другую»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? ? ?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2) «Не человек, змея», «Герой не моего романа», «Счастливые часов не наблюдают»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3) «Свежо предание, а верится с трудом», «Служить бы рад, прислуживаться тошно», «А судьи кто?»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? ? 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Задание 3.</a:t>
            </a:r>
          </a:p>
          <a:p>
            <a:pPr>
              <a:buFontTx/>
              <a:buNone/>
            </a:pPr>
            <a:r>
              <a:rPr lang="ru-RU"/>
              <a:t>Назовите полные имена героев:</a:t>
            </a:r>
          </a:p>
          <a:p>
            <a:pPr>
              <a:buFontTx/>
              <a:buNone/>
            </a:pPr>
            <a:r>
              <a:rPr lang="ru-RU"/>
              <a:t>Чацкий,Фамусов, Молчалин, Скалазуб.</a:t>
            </a:r>
          </a:p>
          <a:p>
            <a:pPr>
              <a:buFontTx/>
              <a:buNone/>
            </a:pPr>
            <a:r>
              <a:rPr lang="ru-RU"/>
              <a:t>Задание4</a:t>
            </a:r>
          </a:p>
          <a:p>
            <a:pPr>
              <a:buFontTx/>
              <a:buNone/>
            </a:pPr>
            <a:r>
              <a:rPr lang="ru-RU"/>
              <a:t>Кого считает хорошим женихом для Софьи Фамусов?</a:t>
            </a:r>
          </a:p>
          <a:p>
            <a:pPr>
              <a:buFontTx/>
              <a:buNone/>
            </a:pPr>
            <a:r>
              <a:rPr lang="ru-RU"/>
              <a:t>а) образованного человека, который «славно пишет, переводит…»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? ? ?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б) «если наберётся Душ тысячи две родовых…»</a:t>
            </a:r>
          </a:p>
          <a:p>
            <a:pPr>
              <a:buFontTx/>
              <a:buNone/>
            </a:pPr>
            <a:r>
              <a:rPr lang="ru-RU"/>
              <a:t>в)человек, которого «способностями Бог не наградил» но «Дал сердце доброе…»</a:t>
            </a:r>
          </a:p>
          <a:p>
            <a:pPr>
              <a:buFontTx/>
              <a:buNone/>
            </a:pPr>
            <a:r>
              <a:rPr lang="ru-RU"/>
              <a:t>г) молодой человек, « враг исканий»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? ? ?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Задание 5.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Сколько времени отсутствовал в Москве Чацкий?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а) 3 года; б) 3 месяца; в) 5 лет: г) полгода.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Задание 6.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В каком ведомстве служил Молчалин?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а) палата мер и весов;                         б) Архивы;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в) Департамент финансов;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г) управление богоугодных заведений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! ! !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59125"/>
            <a:ext cx="7772400" cy="29368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Спасибо всем!</a:t>
            </a:r>
          </a:p>
          <a:p>
            <a:pPr algn="ctr">
              <a:buFontTx/>
              <a:buNone/>
            </a:pPr>
            <a:endParaRPr lang="ru-RU"/>
          </a:p>
          <a:p>
            <a:pPr algn="ctr">
              <a:buFontTx/>
              <a:buNone/>
            </a:pPr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«…комедия «Горе от ума»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Есть и картина нравов, и галерея живых типов, и вечно острая, жгучая сатира, и вместе с тем и комедия и …- больше всего комедия - какая едва найдётся в других литературах…». «Как картина, она, без сомнения, громадна…В группе двадцати лиц отразилась, как луч в капле воды, вся прежняя Москва, её рисунок, тогдашний её дух, исторический момент и нравы»</a:t>
            </a:r>
          </a:p>
          <a:p>
            <a:pPr algn="r">
              <a:buFont typeface="Wingdings" pitchFamily="2" charset="2"/>
              <a:buNone/>
            </a:pPr>
            <a:r>
              <a:rPr lang="ru-RU" sz="2800"/>
              <a:t>Т.А.Гончаров «Мильон терзаний»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Афиша «Горе от ума»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.</a:t>
            </a:r>
          </a:p>
        </p:txBody>
      </p:sp>
      <p:pic>
        <p:nvPicPr>
          <p:cNvPr id="12292" name="Picture 4" descr="группа ли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69342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Чей это портрет?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…умная, хитрая девушка, умеет избежать и любви, и гнева, не доверяет никому, умело приспосабливается к жизни…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Добавьте цитатную характеристику или прочитайте монолог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Кто таков-с?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…занимает пост «управляющего в казённом доме», всегда угодлив перед вышестоящими, надменен по отноше-нию к подчинённым, беспечен в делах, пристраивает на службу своих родственников…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Дайте цитатную характеристику.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…это речь человека не очень образованного…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.</a:t>
            </a:r>
          </a:p>
        </p:txBody>
      </p:sp>
      <p:pic>
        <p:nvPicPr>
          <p:cNvPr id="18436" name="Picture 4" descr="диал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81200"/>
            <a:ext cx="5943600" cy="38449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Извольте-с угадать-с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…бедный и безродный, поставил перед собой цель достичь «степеней известных»,чтоб награжденья брать и весело пожить». Лучшим способом продвижения по службе считает знакомство с высокопоставленными особами и их покровительство…               стремится «угождать всем людям без       изьятья»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Добавьте цитатную характеристику.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Узнали?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…дочь своего отца: любит комфорт. Умна, целеустремлённа, умеет лгать и   изворачиваться во имя своей цели… увлекается чтением сентиментальных    французских романов…именно из книг почерпнула свой идеал…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Дайте цитатную характеристику или прочитайте монолог.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theme/theme1.xml><?xml version="1.0" encoding="utf-8"?>
<a:theme xmlns:a="http://schemas.openxmlformats.org/drawingml/2006/main" name="Затме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отрудничеств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Глобу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Равновес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арел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Разрез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Пастел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Занаве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Кле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Салю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етка с тенью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кстур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кло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очк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аскад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Вершина гор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259</TotalTime>
  <Words>971</Words>
  <Application>Microsoft PowerPoint</Application>
  <PresentationFormat>Экран (4:3)</PresentationFormat>
  <Paragraphs>172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26</vt:i4>
      </vt:variant>
    </vt:vector>
  </HeadingPairs>
  <TitlesOfParts>
    <vt:vector size="52" baseType="lpstr">
      <vt:lpstr>Arial</vt:lpstr>
      <vt:lpstr>Times New Roman</vt:lpstr>
      <vt:lpstr>Verdana</vt:lpstr>
      <vt:lpstr>Wingdings</vt:lpstr>
      <vt:lpstr>Tahoma</vt:lpstr>
      <vt:lpstr>Garamond</vt:lpstr>
      <vt:lpstr>Comic Sans MS</vt:lpstr>
      <vt:lpstr>Arial Black</vt:lpstr>
      <vt:lpstr>Затмение</vt:lpstr>
      <vt:lpstr>Океан</vt:lpstr>
      <vt:lpstr>Круги</vt:lpstr>
      <vt:lpstr>Сетка с тенью</vt:lpstr>
      <vt:lpstr>Текстура</vt:lpstr>
      <vt:lpstr>Склон</vt:lpstr>
      <vt:lpstr>Точки</vt:lpstr>
      <vt:lpstr>Каскад</vt:lpstr>
      <vt:lpstr>Вершина горы</vt:lpstr>
      <vt:lpstr>Сотрудничество</vt:lpstr>
      <vt:lpstr>Глобус</vt:lpstr>
      <vt:lpstr>Равновесие</vt:lpstr>
      <vt:lpstr>Тарелка</vt:lpstr>
      <vt:lpstr>Разрез</vt:lpstr>
      <vt:lpstr>Пастель</vt:lpstr>
      <vt:lpstr>Занавес</vt:lpstr>
      <vt:lpstr>Клен</vt:lpstr>
      <vt:lpstr>Салют</vt:lpstr>
      <vt:lpstr>Итоговое занятие по комедии А.С.Грибоедова «Горе от ума»</vt:lpstr>
      <vt:lpstr>Цели:</vt:lpstr>
      <vt:lpstr>«…комедия «Горе от ума»</vt:lpstr>
      <vt:lpstr>Афиша «Горе от ума»</vt:lpstr>
      <vt:lpstr>Чей это портрет?</vt:lpstr>
      <vt:lpstr>Кто таков-с?</vt:lpstr>
      <vt:lpstr>…это речь человека не очень образованного…</vt:lpstr>
      <vt:lpstr>Извольте-с угадать-с</vt:lpstr>
      <vt:lpstr>Узнали?</vt:lpstr>
      <vt:lpstr>К вам…</vt:lpstr>
      <vt:lpstr>А вы с ним вместе не служили?</vt:lpstr>
      <vt:lpstr>Так кто же он?</vt:lpstr>
      <vt:lpstr>Век «нынешний» и «век минувший»</vt:lpstr>
      <vt:lpstr>Горе Чацкого в…?</vt:lpstr>
      <vt:lpstr>«…ум с сердцем не в ладу»</vt:lpstr>
      <vt:lpstr>Причина «сумасшествия»</vt:lpstr>
      <vt:lpstr>Смысл названия комедии</vt:lpstr>
      <vt:lpstr>«…Довольно…»</vt:lpstr>
      <vt:lpstr>…вынужден бежать…?</vt:lpstr>
      <vt:lpstr>Тест</vt:lpstr>
      <vt:lpstr>? ? ? </vt:lpstr>
      <vt:lpstr>? ? ? </vt:lpstr>
      <vt:lpstr>? ? ?</vt:lpstr>
      <vt:lpstr>? ? ? </vt:lpstr>
      <vt:lpstr>? ? ? </vt:lpstr>
      <vt:lpstr>! ! 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8</cp:revision>
  <cp:lastPrinted>1601-01-01T00:00:00Z</cp:lastPrinted>
  <dcterms:created xsi:type="dcterms:W3CDTF">1601-01-01T00:00:00Z</dcterms:created>
  <dcterms:modified xsi:type="dcterms:W3CDTF">2009-01-12T20:51:17Z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