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2" r:id="rId4"/>
    <p:sldId id="304" r:id="rId5"/>
    <p:sldId id="305" r:id="rId6"/>
    <p:sldId id="311" r:id="rId7"/>
    <p:sldId id="256" r:id="rId8"/>
    <p:sldId id="276" r:id="rId9"/>
    <p:sldId id="277" r:id="rId10"/>
    <p:sldId id="269" r:id="rId11"/>
    <p:sldId id="259" r:id="rId12"/>
    <p:sldId id="270" r:id="rId13"/>
    <p:sldId id="260" r:id="rId14"/>
    <p:sldId id="271" r:id="rId15"/>
    <p:sldId id="262" r:id="rId16"/>
    <p:sldId id="272" r:id="rId17"/>
    <p:sldId id="263" r:id="rId18"/>
    <p:sldId id="264" r:id="rId19"/>
    <p:sldId id="273" r:id="rId20"/>
    <p:sldId id="265" r:id="rId21"/>
    <p:sldId id="266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митрий Солунский на тро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51816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06337" y="3244334"/>
            <a:ext cx="1206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Солуский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10200" y="762000"/>
            <a:ext cx="3733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Великомученик  </a:t>
            </a:r>
          </a:p>
          <a:p>
            <a:r>
              <a:rPr lang="ru-RU" sz="4000" dirty="0" smtClean="0"/>
              <a:t>   </a:t>
            </a:r>
            <a:r>
              <a:rPr lang="ru-RU" sz="4000" dirty="0" err="1" smtClean="0"/>
              <a:t>Димитрий</a:t>
            </a:r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    </a:t>
            </a:r>
            <a:r>
              <a:rPr lang="ru-RU" sz="4000" dirty="0" err="1" smtClean="0"/>
              <a:t>Солунский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6 из 118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8001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- То есть вы не поверили научному факту?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9050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- Я чувствовала боль беззащитной Божьей твари, и в душе родилось желание как-то защитить и животное, и предостеречь людей…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hotos.lifeisphoto.ru/9/0/93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572500" cy="558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- Вы сами не знали, как закончится ваша сказка?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362200"/>
            <a:ext cx="8458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600" dirty="0" smtClean="0"/>
              <a:t>Не знала до последнего. Были моменты, когда казалось: ну все уже, хватит бедному мальчишке мучиться, но… </a:t>
            </a:r>
          </a:p>
          <a:p>
            <a:pPr>
              <a:buFontTx/>
              <a:buChar char="-"/>
            </a:pPr>
            <a:r>
              <a:rPr lang="ru-RU" sz="3600" dirty="0" smtClean="0"/>
              <a:t>Нет - </a:t>
            </a:r>
            <a:r>
              <a:rPr lang="ru-RU" sz="3600" b="1" dirty="0" smtClean="0"/>
              <a:t>ему надо было еще многое сделать, многое пережить и осознать в своей жизни.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15 из 118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95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Наши дети вырастают на синтетической еде, на жвачках - в том числе и духовных, без добрых мультфильмов, среди множества проявлений зла и неправды, поэтому зачастую уже и не знают, что такое хорошо и что такое плохо.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2 из 118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627856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-</a:t>
            </a:r>
            <a:r>
              <a:rPr lang="ru-RU" sz="2000" dirty="0" smtClean="0"/>
              <a:t> </a:t>
            </a:r>
            <a:r>
              <a:rPr lang="ru-RU" sz="2800" b="1" dirty="0" smtClean="0"/>
              <a:t> Герой вашей сказки по сюжету несколько схож с героем сказки «Чудесное путешествие Нильса с дикими гусями» </a:t>
            </a:r>
            <a:r>
              <a:rPr lang="ru-RU" sz="2800" b="1" dirty="0" err="1" smtClean="0"/>
              <a:t>Сельмы</a:t>
            </a:r>
            <a:r>
              <a:rPr lang="ru-RU" sz="2800" b="1" dirty="0" smtClean="0"/>
              <a:t> Лагерлеф. Чтобы стать человеком, Нильсу пришлось помочь многим, и тем самым он помог себе…</a:t>
            </a:r>
            <a:endParaRPr lang="ru-RU" sz="2800" dirty="0"/>
          </a:p>
        </p:txBody>
      </p:sp>
      <p:pic>
        <p:nvPicPr>
          <p:cNvPr id="3" name="Рисунок 2" descr="http://oo1.mail.yandex.net/static/20d43c4e830f4fcaa2347c1d7a5be6cb/tmpsUixFl_html_m697e2d7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" y="381001"/>
            <a:ext cx="8077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- Любую ситуацию нужно приложить к себе. Разве ты хотел бы, чтобы тебя обижали, на тебе срывали зло или ставили бесчеловечные эксперименты. Когда поступаешь по-доброму, то и все вокруг отзывается добротой.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8 из 118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67818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17 из 42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81000"/>
            <a:ext cx="7924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/>
              <a:t>Так сказал Христос: как хочешь, чтобы с тобой поступали, так сам поступай с людьми.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- Почему после долгой разлуки встреча героев происходит именно в храме?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6000" b="1" dirty="0" smtClean="0"/>
              <a:t>  - Только путь к Богу помогает человеку стать таким, как его замыслил Творец.</a:t>
            </a:r>
            <a:br>
              <a:rPr lang="ru-RU" sz="6000" b="1" dirty="0" smtClean="0"/>
            </a:b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1 из 125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924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7 из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582025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11 из 42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807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6 из 42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815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3 из 42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1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4 из 42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620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0" y="381000"/>
            <a:ext cx="3200400" cy="5867400"/>
          </a:xfrm>
        </p:spPr>
        <p:txBody>
          <a:bodyPr/>
          <a:lstStyle/>
          <a:p>
            <a:r>
              <a:rPr lang="ru-RU" dirty="0" err="1" smtClean="0"/>
              <a:t>Ларькина</a:t>
            </a:r>
            <a:r>
              <a:rPr lang="ru-RU" dirty="0" smtClean="0"/>
              <a:t> Ольга Ивановна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0480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oo1.mail.yandex.net/static/20d43c4e830f4fcaa2347c1d7a5be6cb/tmpsUixFl_html_m10df92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3048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64008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</a:t>
            </a:r>
            <a:r>
              <a:rPr lang="ru-RU" sz="4800" b="1" i="1" dirty="0" smtClean="0"/>
              <a:t>«Удивительные приключения Димки </a:t>
            </a:r>
            <a:r>
              <a:rPr lang="ru-RU" sz="4800" b="1" i="1" dirty="0" err="1" smtClean="0"/>
              <a:t>Голубева</a:t>
            </a:r>
            <a:r>
              <a:rPr lang="ru-RU" sz="4800" b="1" i="1" dirty="0" smtClean="0"/>
              <a:t>, которые помогли ему стать человеком».</a:t>
            </a:r>
            <a:r>
              <a:rPr lang="ru-RU" sz="4800" i="1" dirty="0" smtClean="0"/>
              <a:t> </a:t>
            </a:r>
            <a:endParaRPr lang="ru-RU" sz="4800" b="1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8600"/>
            <a:ext cx="3008313" cy="5897563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Вышла в свет новая сказочная повесть заместителя редактора Православной газеты </a:t>
            </a:r>
          </a:p>
          <a:p>
            <a:r>
              <a:rPr lang="ru-RU" sz="3200" b="1" i="1" dirty="0" smtClean="0"/>
              <a:t> «Благовест» Ольги </a:t>
            </a:r>
            <a:r>
              <a:rPr lang="ru-RU" sz="3200" b="1" i="1" dirty="0" err="1" smtClean="0"/>
              <a:t>Ларькиной</a:t>
            </a:r>
            <a:r>
              <a:rPr lang="ru-RU" b="1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-     Ольга Ивановна, как родилась идея  написать сказку?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- Когда-то в детстве я прочитала, будто кошка так устроена, что при падении с любой высоты упадет на все четыре лапки.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 Я  представила, как больно будет бедной кошке. Она же переломает свои хрупкие лапки!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287</Words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Ларькина Ольга Ивановна</vt:lpstr>
      <vt:lpstr> </vt:lpstr>
      <vt:lpstr>-     Ольга Ивановна, как родилась идея  написать сказку?</vt:lpstr>
      <vt:lpstr>Слайд 10</vt:lpstr>
      <vt:lpstr>- То есть вы не поверили научному факту? </vt:lpstr>
      <vt:lpstr>Слайд 12</vt:lpstr>
      <vt:lpstr>- Вы сами не знали, как закончится ваша сказка? </vt:lpstr>
      <vt:lpstr>Слайд 14</vt:lpstr>
      <vt:lpstr>Наши дети вырастают на синтетической еде, на жвачках - в том числе и духовных, без добрых мультфильмов, среди множества проявлений зла и неправды, поэтому зачастую уже и не знают, что такое хорошо и что такое плохо. </vt:lpstr>
      <vt:lpstr>Слайд 16</vt:lpstr>
      <vt:lpstr>-  Герой вашей сказки по сюжету несколько схож с героем сказки «Чудесное путешествие Нильса с дикими гусями» Сельмы Лагерлеф. Чтобы стать человеком, Нильсу пришлось помочь многим, и тем самым он помог себе…</vt:lpstr>
      <vt:lpstr>Слайд 18</vt:lpstr>
      <vt:lpstr>Слайд 19</vt:lpstr>
      <vt:lpstr>Слайд 20</vt:lpstr>
      <vt:lpstr>- Почему после долгой разлуки встреча героев происходит именно в храме? 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28</cp:revision>
  <dcterms:modified xsi:type="dcterms:W3CDTF">2012-03-25T10:24:42Z</dcterms:modified>
</cp:coreProperties>
</file>