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905B-808B-450D-B2FC-DC7090F0DA4A}" type="datetimeFigureOut">
              <a:rPr lang="ru-RU" smtClean="0"/>
              <a:pPr/>
              <a:t>06.05.2012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EBBE-D142-434E-971B-9C73705517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911139_1206106984_Scroll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1124744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/>
              <a:t>   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Георгий</a:t>
            </a:r>
          </a:p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    Граубин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 о родном Забайкалье...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7971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663300"/>
                </a:solidFill>
              </a:rPr>
              <a:t>Автор: Артёмова Елена Геннадьевна, учитель русского языка и литературы МБОУ «Гаванская ООШ»</a:t>
            </a:r>
            <a:endParaRPr lang="ru-RU" sz="1200" b="1" dirty="0">
              <a:solidFill>
                <a:srgbClr val="663300"/>
              </a:solidFill>
            </a:endParaRPr>
          </a:p>
        </p:txBody>
      </p:sp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  <p:pic>
        <p:nvPicPr>
          <p:cNvPr id="14" name="Рисунок 13" descr="graubin_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d71_4e45c15d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mme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ctor-floral-announcement-2-04-by-dragonart-425x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D60093"/>
                </a:solidFill>
              </a:rPr>
              <a:t>Я люблю тебя, моя Родина,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Так, как мать свою любят дети,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Справедливая, благородная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И единственная на свете.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1988840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В твоём светлом и добром имени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Шелест леса и шум прибоя.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В самый трудный час позови меня,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Я прикрою тебя собою.</a:t>
            </a:r>
          </a:p>
          <a:p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2924944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D60093"/>
                </a:solidFill>
              </a:rPr>
              <a:t>Память прошлого в нас жива ещё,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Ты любому дороже жизни.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Только нынче, друзья – товарищи,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Мало просто любить Отчизну.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789040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Надо, чтобы ей были отданы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Разум, сердце твоё и сила,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Чтоб ответно тебя и Родина</a:t>
            </a:r>
          </a:p>
          <a:p>
            <a:r>
              <a:rPr lang="ru-RU" sz="1400" b="1" i="1" dirty="0" smtClean="0">
                <a:solidFill>
                  <a:srgbClr val="7030A0"/>
                </a:solidFill>
              </a:rPr>
              <a:t>По – отечески полюбила.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941168"/>
            <a:ext cx="4499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D60093"/>
                </a:solidFill>
              </a:rPr>
              <a:t>Если нет у неё взаимности,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Значит, ты ничего не стоишь,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И по глупости, по наивности</a:t>
            </a:r>
          </a:p>
          <a:p>
            <a:r>
              <a:rPr lang="ru-RU" sz="1400" b="1" i="1" dirty="0" smtClean="0">
                <a:solidFill>
                  <a:srgbClr val="D60093"/>
                </a:solidFill>
              </a:rPr>
              <a:t>Словом Родину беспокоишь</a:t>
            </a:r>
            <a:r>
              <a:rPr lang="ru-RU" sz="1100" dirty="0" smtClean="0">
                <a:solidFill>
                  <a:srgbClr val="D60093"/>
                </a:solidFill>
              </a:rPr>
              <a:t>.</a:t>
            </a:r>
            <a:endParaRPr lang="ru-RU" sz="1100" dirty="0">
              <a:solidFill>
                <a:srgbClr val="D6009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326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b="1" dirty="0" smtClean="0">
                <a:solidFill>
                  <a:srgbClr val="FF0000"/>
                </a:solidFill>
              </a:rPr>
              <a:t>Родина.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0f00_f82cc09f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mochky_narod_jp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196752"/>
            <a:ext cx="2664296" cy="428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Весенний ветер.</a:t>
            </a:r>
          </a:p>
          <a:p>
            <a:endParaRPr lang="ru-RU" b="1" i="1" dirty="0"/>
          </a:p>
          <a:p>
            <a:endParaRPr lang="ru-RU" b="1" i="1" dirty="0" smtClean="0"/>
          </a:p>
          <a:p>
            <a:r>
              <a:rPr lang="ru-RU" b="1" i="1" dirty="0" smtClean="0">
                <a:solidFill>
                  <a:srgbClr val="D60093"/>
                </a:solidFill>
              </a:rPr>
              <a:t>В хвойных,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Тяжёлых,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Обветренных лапах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Держит тайга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Будоражащий запах – 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Запах подснежников,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Первой капели, 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Ильма,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Листвянки,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Багульника, 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Ели,</a:t>
            </a:r>
          </a:p>
          <a:p>
            <a:endParaRPr lang="ru-RU" sz="16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76056" y="198884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D60093"/>
                </a:solidFill>
              </a:rPr>
              <a:t>Ветер осенний обнюхал тайгу,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Поковырялся в смолистых накрапах,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Запах таёжный впитал на бегу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И по планете разнёс этот запах…</a:t>
            </a:r>
            <a:endParaRPr lang="ru-RU" b="1" i="1" dirty="0">
              <a:solidFill>
                <a:srgbClr val="D6009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060848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D60093"/>
                </a:solidFill>
              </a:rPr>
              <a:t>Пихты,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Берёзы,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Сосны,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Голубики,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Кедра,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Осины,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Боярки,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Брусники.</a:t>
            </a:r>
            <a:endParaRPr lang="ru-RU" b="1" i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99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76953_5b8ffd6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654" y="0"/>
            <a:ext cx="670469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052736"/>
            <a:ext cx="244827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Ягода – вкусника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Выросла в лесу.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Кто с неё сегодня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Стряхивал росу?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Кто следы оставил?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Ба, да это ведь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Приходил из чащи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Лакомка медведь!</a:t>
            </a:r>
          </a:p>
          <a:p>
            <a:endParaRPr lang="ru-RU" sz="1600" b="1" i="1" dirty="0">
              <a:solidFill>
                <a:srgbClr val="C00000"/>
              </a:solidFill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Съем немного ягод.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И теперь навек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Я в глазах мальчишек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Храбрый человек: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« Он ходил с медведем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В дикие места,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Ягодой питался </a:t>
            </a:r>
          </a:p>
          <a:p>
            <a:r>
              <a:rPr lang="ru-RU" sz="1600" b="1" i="1" dirty="0" smtClean="0">
                <a:solidFill>
                  <a:srgbClr val="C00000"/>
                </a:solidFill>
              </a:rPr>
              <a:t>С одного куста!»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Ягодный куст.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556477_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_035_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980728"/>
            <a:ext cx="2376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Забайкалье -  в куржаке,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Словно в белом парике.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С промороженной опушки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Долетает странный шум,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Словно кто – то колотушкой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По деревьям бум да бум.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То среди седых берёз,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 зарослях рябины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Подрывает Дед Мороз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Ледяные мины.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Лес от стужи посинел,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Задубел, зацепенел.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Как бы в снег по плечи врос,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Запаялся в льдины.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А внизу лежит долинка,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 той долинке есть теплинка,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Дед Мороз её нипочём!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А зовут её ключом!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980728"/>
            <a:ext cx="2736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Этот ключ, как дед на печке,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Не озябнет никогда: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Глубоко в подземной речке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Для него бежит вода.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Чтоб зимой не застудиться,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Теплоту он в ней берёт,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И вокруг него толпится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Круглый год лесной народ.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Если нет в лесу теплинки –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До весны мертвы тропинки.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Есть теплинка – есть следы,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Клуб звериный у воды!</a:t>
            </a:r>
          </a:p>
          <a:p>
            <a:endParaRPr lang="ru-RU" sz="1400" b="1" i="1" dirty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Знаю я не понаслышке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 сибирской стороне: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 ней, приветливой не слишком,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Довелось родиться мне…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Теплинка.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baikale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0730f3198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836712"/>
            <a:ext cx="2376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Встало солнце в пять часов,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Огненный кочан.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Из оврагов и лесов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Вышибло туман.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Потянуло из земли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За уши ростки,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Чтоб княжи скорей взошли,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Поднялись жарки.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Разбудило сон – траву,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Дрёму подняло.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Уложило спать сову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 тёплое дупло.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Прокалило дочерна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Кожу детворе.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Залпом выпило до дна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Лужи во дворе.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А потом пошло в луга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 сено ворошить.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Клевер складывать в стога,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Иван – чай сушить.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836712"/>
            <a:ext cx="21237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Хоть бы раз за много лет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Опоздать ему, 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Землю, спать уйдя в обед,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Погрузить во тьму!</a:t>
            </a:r>
          </a:p>
          <a:p>
            <a:endParaRPr lang="ru-RU" sz="1400" b="1" i="1" dirty="0" smtClean="0">
              <a:solidFill>
                <a:srgbClr val="002060"/>
              </a:solidFill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Нет, работая века.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Вовремя встаёт,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Дело делает, пока</a:t>
            </a:r>
          </a:p>
          <a:p>
            <a:r>
              <a:rPr lang="ru-RU" sz="1400" b="1" i="1" dirty="0" smtClean="0">
                <a:solidFill>
                  <a:srgbClr val="002060"/>
                </a:solidFill>
              </a:rPr>
              <a:t>В ночь не упадёт…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04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rgbClr val="0070C0"/>
                </a:solidFill>
              </a:rPr>
              <a:t>Работяга.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езентация 2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</Template>
  <TotalTime>1</TotalTime>
  <Words>561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2</cp:revision>
  <dcterms:created xsi:type="dcterms:W3CDTF">2012-05-06T07:48:43Z</dcterms:created>
  <dcterms:modified xsi:type="dcterms:W3CDTF">2012-05-06T07:50:32Z</dcterms:modified>
</cp:coreProperties>
</file>