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212"/>
    <a:srgbClr val="2B36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6D5D-74FC-4BE9-8CB5-22BF3343169D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11CA-B536-4F16-A2EA-947CEC573D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1\000\школа\Фоны\Фон для презентации. 100 штук\My_new_fons_next 100\1-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9550"/>
            <a:ext cx="9448800" cy="72771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071538" y="357166"/>
            <a:ext cx="7643866" cy="5768997"/>
          </a:xfrm>
        </p:spPr>
        <p:txBody>
          <a:bodyPr>
            <a:prstTxWarp prst="textFadeLeft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>
                  <a:solidFill>
                    <a:srgbClr val="2B4212"/>
                  </a:solidFill>
                </a:ln>
                <a:solidFill>
                  <a:srgbClr val="2B3616"/>
                </a:solidFill>
              </a:rPr>
              <a:t>Это интересное причастие</a:t>
            </a:r>
            <a:endParaRPr lang="ru-RU" b="1" dirty="0">
              <a:ln>
                <a:solidFill>
                  <a:srgbClr val="2B4212"/>
                </a:solidFill>
              </a:ln>
              <a:solidFill>
                <a:srgbClr val="2B3616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857752" y="5286388"/>
            <a:ext cx="3829048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Подготовила и провела</a:t>
            </a:r>
          </a:p>
          <a:p>
            <a:pPr>
              <a:buNone/>
            </a:pPr>
            <a:r>
              <a:rPr lang="ru-RU" sz="1600" dirty="0" err="1" smtClean="0"/>
              <a:t>Залунина</a:t>
            </a:r>
            <a:r>
              <a:rPr lang="ru-RU" sz="1600" dirty="0" smtClean="0"/>
              <a:t> Л. Ю.,</a:t>
            </a:r>
          </a:p>
          <a:p>
            <a:pPr>
              <a:buNone/>
            </a:pPr>
            <a:r>
              <a:rPr lang="ru-RU" sz="1600" dirty="0" smtClean="0"/>
              <a:t>Преподаватель русского языка</a:t>
            </a:r>
          </a:p>
          <a:p>
            <a:pPr>
              <a:buNone/>
            </a:pPr>
            <a:r>
              <a:rPr lang="ru-RU" sz="1600" dirty="0" smtClean="0"/>
              <a:t>ФКГОУ « Уссурийское СВУ МО РФ»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1\000\школа\Фоны\Фон для презентации. 100 штук\My_new_fons_next 100\1-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714356"/>
            <a:ext cx="6415110" cy="4924444"/>
          </a:xfrm>
        </p:spPr>
        <p:txBody>
          <a:bodyPr>
            <a:prstTxWarp prst="textFadeLeft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>
                  <a:solidFill>
                    <a:srgbClr val="2B4212"/>
                  </a:solidFill>
                </a:ln>
                <a:solidFill>
                  <a:srgbClr val="2B3616"/>
                </a:solidFill>
              </a:rPr>
              <a:t>Это интересное причастие</a:t>
            </a:r>
            <a:endParaRPr lang="ru-RU" b="1" dirty="0">
              <a:ln>
                <a:solidFill>
                  <a:srgbClr val="2B4212"/>
                </a:solidFill>
              </a:ln>
              <a:solidFill>
                <a:srgbClr val="2B361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1\000\школа\Фоны\Фон для презентации. 100 штук\My_new_fons_next 100\1-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929750" cy="664371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</a:rPr>
              <a:t>Рецепты из "Книги о вкусной и здоровой пище </a:t>
            </a:r>
            <a:r>
              <a:rPr lang="ru-RU" b="1" i="1" u="sng" dirty="0" smtClean="0">
                <a:solidFill>
                  <a:schemeClr val="tx1"/>
                </a:solidFill>
              </a:rPr>
              <a:t>людоеда«( Г. Остер)</a:t>
            </a:r>
          </a:p>
          <a:p>
            <a:endParaRPr lang="ru-RU" b="1" i="1" u="sng" dirty="0" smtClean="0">
              <a:solidFill>
                <a:schemeClr val="tx1"/>
              </a:solidFill>
            </a:endParaRPr>
          </a:p>
          <a:p>
            <a:r>
              <a:rPr lang="ru-RU" b="1" i="1" u="sng" dirty="0">
                <a:solidFill>
                  <a:schemeClr val="tx1"/>
                </a:solidFill>
              </a:rPr>
              <a:t>Квашен…</a:t>
            </a:r>
            <a:r>
              <a:rPr lang="ru-RU" b="1" i="1" u="sng" dirty="0" err="1">
                <a:solidFill>
                  <a:schemeClr val="tx1"/>
                </a:solidFill>
              </a:rPr>
              <a:t>ые</a:t>
            </a:r>
            <a:r>
              <a:rPr lang="ru-RU" b="1" i="1" u="sng" dirty="0">
                <a:solidFill>
                  <a:schemeClr val="tx1"/>
                </a:solidFill>
              </a:rPr>
              <a:t> девочки</a:t>
            </a:r>
            <a:endParaRPr lang="ru-RU" u="sng" dirty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Отобрать грязных, </a:t>
            </a:r>
            <a:r>
              <a:rPr lang="ru-RU" b="1" i="1" dirty="0" err="1">
                <a:solidFill>
                  <a:schemeClr val="tx1"/>
                </a:solidFill>
              </a:rPr>
              <a:t>растрѐпан....ых </a:t>
            </a:r>
            <a:r>
              <a:rPr lang="ru-RU" b="1" i="1" dirty="0">
                <a:solidFill>
                  <a:schemeClr val="tx1"/>
                </a:solidFill>
              </a:rPr>
              <a:t>девочек-плакс, умыть, причесать и плотно набить ими </a:t>
            </a:r>
            <a:r>
              <a:rPr lang="ru-RU" b="1" i="1" dirty="0" smtClean="0">
                <a:solidFill>
                  <a:schemeClr val="tx1"/>
                </a:solidFill>
              </a:rPr>
              <a:t>прочную </a:t>
            </a:r>
            <a:r>
              <a:rPr lang="ru-RU" b="1" i="1" dirty="0" err="1" smtClean="0">
                <a:solidFill>
                  <a:schemeClr val="tx1"/>
                </a:solidFill>
              </a:rPr>
              <a:t>деревян</a:t>
            </a:r>
            <a:r>
              <a:rPr lang="ru-RU" b="1" i="1" dirty="0" err="1">
                <a:solidFill>
                  <a:schemeClr val="tx1"/>
                </a:solidFill>
              </a:rPr>
              <a:t>...ую</a:t>
            </a:r>
            <a:r>
              <a:rPr lang="ru-RU" b="1" i="1" dirty="0">
                <a:solidFill>
                  <a:schemeClr val="tx1"/>
                </a:solidFill>
              </a:rPr>
              <a:t> кадку. Соль можно не сыпать - девочки сами наплачут полную кадку соленых </a:t>
            </a:r>
            <a:r>
              <a:rPr lang="ru-RU" b="1" i="1" dirty="0" err="1">
                <a:solidFill>
                  <a:schemeClr val="tx1"/>
                </a:solidFill>
              </a:rPr>
              <a:t>слѐз</a:t>
            </a:r>
            <a:r>
              <a:rPr lang="ru-RU" b="1" i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1\000\школа\Фоны\Фон для презентации. 100 штук\My_new_fons_next 100\1-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52"/>
            <a:ext cx="8643966" cy="6572296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</a:rPr>
              <a:t>Консервирован…</a:t>
            </a:r>
            <a:r>
              <a:rPr lang="ru-RU" b="1" i="1" u="sng" dirty="0" err="1">
                <a:solidFill>
                  <a:schemeClr val="tx1"/>
                </a:solidFill>
              </a:rPr>
              <a:t>ые</a:t>
            </a:r>
            <a:r>
              <a:rPr lang="ru-RU" b="1" i="1" u="sng" dirty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грязнули</a:t>
            </a:r>
            <a:endParaRPr lang="ru-RU" b="1" i="1" u="sng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Взять несколько </a:t>
            </a:r>
            <a:r>
              <a:rPr lang="ru-RU" b="1" i="1" dirty="0" err="1">
                <a:solidFill>
                  <a:schemeClr val="tx1"/>
                </a:solidFill>
              </a:rPr>
              <a:t>вывалян...ых</a:t>
            </a:r>
            <a:r>
              <a:rPr lang="ru-RU" b="1" i="1" dirty="0">
                <a:solidFill>
                  <a:schemeClr val="tx1"/>
                </a:solidFill>
              </a:rPr>
              <a:t> в грязи мальчиков, добавить к ним одну измазан…</a:t>
            </a:r>
            <a:r>
              <a:rPr lang="ru-RU" b="1" i="1" dirty="0" err="1">
                <a:solidFill>
                  <a:schemeClr val="tx1"/>
                </a:solidFill>
              </a:rPr>
              <a:t>ую</a:t>
            </a:r>
            <a:r>
              <a:rPr lang="ru-RU" b="1" i="1" dirty="0">
                <a:solidFill>
                  <a:schemeClr val="tx1"/>
                </a:solidFill>
              </a:rPr>
              <a:t> вареньем девочку, </a:t>
            </a:r>
            <a:r>
              <a:rPr lang="ru-RU" b="1" i="1" dirty="0" smtClean="0">
                <a:solidFill>
                  <a:schemeClr val="tx1"/>
                </a:solidFill>
              </a:rPr>
              <a:t>посадить их </a:t>
            </a:r>
            <a:r>
              <a:rPr lang="ru-RU" b="1" i="1" dirty="0">
                <a:solidFill>
                  <a:schemeClr val="tx1"/>
                </a:solidFill>
              </a:rPr>
              <a:t>всех в </a:t>
            </a:r>
            <a:r>
              <a:rPr lang="ru-RU" b="1" i="1" dirty="0" err="1">
                <a:solidFill>
                  <a:schemeClr val="tx1"/>
                </a:solidFill>
              </a:rPr>
              <a:t>стеклян...ую</a:t>
            </a:r>
            <a:r>
              <a:rPr lang="ru-RU" b="1" i="1" dirty="0">
                <a:solidFill>
                  <a:schemeClr val="tx1"/>
                </a:solidFill>
              </a:rPr>
              <a:t> непрозрачную банку, плотно закрыть крышкой и поставить в </a:t>
            </a:r>
            <a:r>
              <a:rPr lang="ru-RU" b="1" i="1" dirty="0" err="1">
                <a:solidFill>
                  <a:schemeClr val="tx1"/>
                </a:solidFill>
              </a:rPr>
              <a:t>тѐмное </a:t>
            </a:r>
            <a:r>
              <a:rPr lang="ru-RU" b="1" i="1" dirty="0">
                <a:solidFill>
                  <a:schemeClr val="tx1"/>
                </a:solidFill>
              </a:rPr>
              <a:t>место, чтоб </a:t>
            </a:r>
            <a:r>
              <a:rPr lang="ru-RU" b="1" i="1" dirty="0" smtClean="0">
                <a:solidFill>
                  <a:schemeClr val="tx1"/>
                </a:solidFill>
              </a:rPr>
              <a:t>никто их </a:t>
            </a:r>
            <a:r>
              <a:rPr lang="ru-RU" b="1" i="1" dirty="0">
                <a:solidFill>
                  <a:schemeClr val="tx1"/>
                </a:solidFill>
              </a:rPr>
              <a:t>никогда не мог увидеть. Консервирован ...</a:t>
            </a:r>
            <a:r>
              <a:rPr lang="ru-RU" b="1" i="1" dirty="0" err="1">
                <a:solidFill>
                  <a:schemeClr val="tx1"/>
                </a:solidFill>
              </a:rPr>
              <a:t>ые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грязнули</a:t>
            </a:r>
            <a:r>
              <a:rPr lang="ru-RU" b="1" i="1" dirty="0">
                <a:solidFill>
                  <a:schemeClr val="tx1"/>
                </a:solidFill>
              </a:rPr>
              <a:t> приятно украшают любой стол.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1\000\школа\Фоны\Фон для презентации. 100 штук\My_new_fons_next 100\1-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715404" cy="68580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</a:rPr>
              <a:t>Компот из испорчен…</a:t>
            </a:r>
            <a:r>
              <a:rPr lang="ru-RU" b="1" i="1" u="sng" dirty="0" err="1">
                <a:solidFill>
                  <a:schemeClr val="tx1"/>
                </a:solidFill>
              </a:rPr>
              <a:t>ых</a:t>
            </a:r>
            <a:r>
              <a:rPr lang="ru-RU" b="1" i="1" u="sng" dirty="0">
                <a:solidFill>
                  <a:schemeClr val="tx1"/>
                </a:solidFill>
              </a:rPr>
              <a:t> мальчиков</a:t>
            </a:r>
            <a:endParaRPr lang="ru-RU" b="1" u="sng" dirty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Если ваши мальчики </a:t>
            </a:r>
            <a:r>
              <a:rPr lang="ru-RU" b="1" i="1" dirty="0" smtClean="0">
                <a:solidFill>
                  <a:schemeClr val="tx1"/>
                </a:solidFill>
              </a:rPr>
              <a:t>окончательно испортились</a:t>
            </a:r>
            <a:r>
              <a:rPr lang="ru-RU" b="1" i="1" dirty="0">
                <a:solidFill>
                  <a:schemeClr val="tx1"/>
                </a:solidFill>
              </a:rPr>
              <a:t>, сделайте из них компот. Для этого надо как </a:t>
            </a:r>
            <a:r>
              <a:rPr lang="ru-RU" b="1" i="1" dirty="0" smtClean="0">
                <a:solidFill>
                  <a:schemeClr val="tx1"/>
                </a:solidFill>
              </a:rPr>
              <a:t>следует обработать </a:t>
            </a:r>
            <a:r>
              <a:rPr lang="ru-RU" b="1" i="1" dirty="0">
                <a:solidFill>
                  <a:schemeClr val="tx1"/>
                </a:solidFill>
              </a:rPr>
              <a:t>порчен. ..</a:t>
            </a:r>
            <a:r>
              <a:rPr lang="ru-RU" b="1" i="1" dirty="0" err="1">
                <a:solidFill>
                  <a:schemeClr val="tx1"/>
                </a:solidFill>
              </a:rPr>
              <a:t>ых</a:t>
            </a:r>
            <a:r>
              <a:rPr lang="ru-RU" b="1" i="1" dirty="0">
                <a:solidFill>
                  <a:schemeClr val="tx1"/>
                </a:solidFill>
              </a:rPr>
              <a:t> мальчиков, предварительно вынув из них душу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i="1" u="sng" dirty="0" smtClean="0">
                <a:solidFill>
                  <a:schemeClr val="tx1"/>
                </a:solidFill>
              </a:rPr>
              <a:t>Кривляка </a:t>
            </a:r>
            <a:r>
              <a:rPr lang="ru-RU" b="1" i="1" u="sng" dirty="0">
                <a:solidFill>
                  <a:schemeClr val="tx1"/>
                </a:solidFill>
              </a:rPr>
              <a:t>в </a:t>
            </a:r>
            <a:r>
              <a:rPr lang="ru-RU" b="1" i="1" u="sng" dirty="0" err="1">
                <a:solidFill>
                  <a:schemeClr val="tx1"/>
                </a:solidFill>
              </a:rPr>
              <a:t>собствен</a:t>
            </a:r>
            <a:r>
              <a:rPr lang="ru-RU" b="1" i="1" u="sng" dirty="0">
                <a:solidFill>
                  <a:schemeClr val="tx1"/>
                </a:solidFill>
              </a:rPr>
              <a:t>…</a:t>
            </a:r>
            <a:r>
              <a:rPr lang="ru-RU" b="1" i="1" u="sng" dirty="0" err="1">
                <a:solidFill>
                  <a:schemeClr val="tx1"/>
                </a:solidFill>
              </a:rPr>
              <a:t>ом</a:t>
            </a:r>
            <a:r>
              <a:rPr lang="ru-RU" b="1" i="1" u="sng" dirty="0">
                <a:solidFill>
                  <a:schemeClr val="tx1"/>
                </a:solidFill>
              </a:rPr>
              <a:t> платьице</a:t>
            </a:r>
            <a:endParaRPr lang="ru-RU" b="1" u="sng" dirty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Снять с кривляющейся девочки сандалики и уложить </a:t>
            </a:r>
            <a:r>
              <a:rPr lang="ru-RU" b="1" i="1" dirty="0" err="1">
                <a:solidFill>
                  <a:schemeClr val="tx1"/>
                </a:solidFill>
              </a:rPr>
              <a:t>еѐ </a:t>
            </a:r>
            <a:r>
              <a:rPr lang="ru-RU" b="1" i="1" dirty="0">
                <a:solidFill>
                  <a:schemeClr val="tx1"/>
                </a:solidFill>
              </a:rPr>
              <a:t>на блюдо, </a:t>
            </a:r>
            <a:r>
              <a:rPr lang="ru-RU" b="1" i="1" dirty="0" err="1">
                <a:solidFill>
                  <a:schemeClr val="tx1"/>
                </a:solidFill>
              </a:rPr>
              <a:t>вымаза</a:t>
            </a:r>
            <a:r>
              <a:rPr lang="ru-RU" b="1" i="1" dirty="0">
                <a:solidFill>
                  <a:schemeClr val="tx1"/>
                </a:solidFill>
              </a:rPr>
              <a:t>…</a:t>
            </a:r>
            <a:r>
              <a:rPr lang="ru-RU" b="1" i="1" dirty="0" err="1">
                <a:solidFill>
                  <a:schemeClr val="tx1"/>
                </a:solidFill>
              </a:rPr>
              <a:t>ое</a:t>
            </a:r>
            <a:r>
              <a:rPr lang="ru-RU" b="1" i="1" dirty="0">
                <a:solidFill>
                  <a:schemeClr val="tx1"/>
                </a:solidFill>
              </a:rPr>
              <a:t> горчицей. Сандалики </a:t>
            </a:r>
            <a:r>
              <a:rPr lang="ru-RU" b="1" i="1" dirty="0" smtClean="0">
                <a:solidFill>
                  <a:schemeClr val="tx1"/>
                </a:solidFill>
              </a:rPr>
              <a:t>можно съесть </a:t>
            </a:r>
            <a:r>
              <a:rPr lang="ru-RU" b="1" i="1" dirty="0">
                <a:solidFill>
                  <a:schemeClr val="tx1"/>
                </a:solidFill>
              </a:rPr>
              <a:t>потом, на закуску.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1\000\школа\Фоны\Фон для презентации. 100 штук\My_new_fons_next 100\1-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0"/>
            <a:ext cx="8643966" cy="6858000"/>
          </a:xfrm>
        </p:spPr>
        <p:txBody>
          <a:bodyPr/>
          <a:lstStyle/>
          <a:p>
            <a:r>
              <a:rPr lang="ru-RU" b="1" i="1" u="sng" dirty="0">
                <a:solidFill>
                  <a:schemeClr val="tx1"/>
                </a:solidFill>
              </a:rPr>
              <a:t>Распущен ... </a:t>
            </a:r>
            <a:r>
              <a:rPr lang="ru-RU" b="1" i="1" u="sng" dirty="0" err="1">
                <a:solidFill>
                  <a:schemeClr val="tx1"/>
                </a:solidFill>
              </a:rPr>
              <a:t>ые</a:t>
            </a:r>
            <a:r>
              <a:rPr lang="ru-RU" b="1" i="1" u="sng" dirty="0">
                <a:solidFill>
                  <a:schemeClr val="tx1"/>
                </a:solidFill>
              </a:rPr>
              <a:t> девчонки</a:t>
            </a:r>
            <a:endParaRPr lang="ru-RU" b="1" u="sng" dirty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Распустить на сковороде сливочное масло и выпустить на </a:t>
            </a:r>
            <a:r>
              <a:rPr lang="ru-RU" b="1" i="1" dirty="0" err="1">
                <a:solidFill>
                  <a:schemeClr val="tx1"/>
                </a:solidFill>
              </a:rPr>
              <a:t>неѐ </a:t>
            </a:r>
            <a:r>
              <a:rPr lang="ru-RU" b="1" i="1" dirty="0">
                <a:solidFill>
                  <a:schemeClr val="tx1"/>
                </a:solidFill>
              </a:rPr>
              <a:t>совершенно </a:t>
            </a:r>
            <a:r>
              <a:rPr lang="ru-RU" b="1" i="1" dirty="0" err="1">
                <a:solidFill>
                  <a:schemeClr val="tx1"/>
                </a:solidFill>
              </a:rPr>
              <a:t>распущен....ых</a:t>
            </a:r>
            <a:r>
              <a:rPr lang="ru-RU" b="1" i="1" dirty="0">
                <a:solidFill>
                  <a:schemeClr val="tx1"/>
                </a:solidFill>
              </a:rPr>
              <a:t> девчонок. После </a:t>
            </a:r>
            <a:r>
              <a:rPr lang="ru-RU" b="1" i="1" dirty="0" smtClean="0">
                <a:solidFill>
                  <a:schemeClr val="tx1"/>
                </a:solidFill>
              </a:rPr>
              <a:t>того, как </a:t>
            </a:r>
            <a:r>
              <a:rPr lang="ru-RU" b="1" i="1" dirty="0">
                <a:solidFill>
                  <a:schemeClr val="tx1"/>
                </a:solidFill>
              </a:rPr>
              <a:t>они минут двадцать побегают по сковороде, их можно подать к столу, предварительно мелко </a:t>
            </a:r>
            <a:r>
              <a:rPr lang="ru-RU" b="1" i="1" dirty="0" smtClean="0">
                <a:solidFill>
                  <a:schemeClr val="tx1"/>
                </a:solidFill>
              </a:rPr>
              <a:t>изрубив  лимонную </a:t>
            </a:r>
            <a:r>
              <a:rPr lang="ru-RU" b="1" i="1" dirty="0">
                <a:solidFill>
                  <a:schemeClr val="tx1"/>
                </a:solidFill>
              </a:rPr>
              <a:t>корку и посыпав ею девчоночьи головы.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1\000\школа\Фоны\Фон для презентации. 100 штук\My_new_fons_next 100\1-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142900"/>
            <a:ext cx="9501222" cy="72771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715404" cy="6858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От данных глаголов образуйте причастия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5" y="714352"/>
          <a:ext cx="8429685" cy="435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9895"/>
                <a:gridCol w="2809895"/>
                <a:gridCol w="2809895"/>
              </a:tblGrid>
              <a:tr h="544715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/>
                        <a:t>Глагол</a:t>
                      </a:r>
                      <a:endParaRPr lang="ru-RU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/>
                        <a:t>Форма причастия</a:t>
                      </a:r>
                      <a:endParaRPr lang="ru-RU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/>
                        <a:t>Причастие</a:t>
                      </a:r>
                      <a:endParaRPr lang="ru-RU" b="1" u="sng" dirty="0"/>
                    </a:p>
                  </a:txBody>
                  <a:tcPr/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Шить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Стр. </a:t>
                      </a:r>
                      <a:r>
                        <a:rPr lang="ru-RU" b="1" dirty="0" err="1" smtClean="0"/>
                        <a:t>прич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прош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Рвать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Дейст</a:t>
                      </a:r>
                      <a:r>
                        <a:rPr lang="ru-RU" b="1" dirty="0" smtClean="0"/>
                        <a:t>.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прич</a:t>
                      </a:r>
                      <a:r>
                        <a:rPr lang="ru-RU" b="1" baseline="0" dirty="0" smtClean="0"/>
                        <a:t>. наст. </a:t>
                      </a:r>
                      <a:r>
                        <a:rPr lang="ru-RU" b="1" baseline="0" dirty="0" err="1" smtClean="0"/>
                        <a:t>вр</a:t>
                      </a:r>
                      <a:r>
                        <a:rPr lang="ru-RU" b="1" baseline="0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Вести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Страд. </a:t>
                      </a:r>
                      <a:r>
                        <a:rPr lang="ru-RU" b="1" dirty="0" err="1" smtClean="0"/>
                        <a:t>прич</a:t>
                      </a:r>
                      <a:r>
                        <a:rPr lang="ru-RU" b="1" dirty="0" smtClean="0"/>
                        <a:t>. наст.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Трясти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Дейст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прич</a:t>
                      </a:r>
                      <a:r>
                        <a:rPr lang="ru-RU" b="1" dirty="0" smtClean="0"/>
                        <a:t>. наст.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Рисовать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Дейст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прич</a:t>
                      </a:r>
                      <a:r>
                        <a:rPr lang="ru-RU" b="1" dirty="0" smtClean="0"/>
                        <a:t>. наст.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Погибнуть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Дейст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прич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прош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54471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Согреть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Страд. </a:t>
                      </a:r>
                      <a:r>
                        <a:rPr lang="ru-RU" b="1" dirty="0" err="1" smtClean="0"/>
                        <a:t>прич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прош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034" y="4929198"/>
            <a:ext cx="7000924" cy="19859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5000636"/>
          <a:ext cx="6715173" cy="1857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8391"/>
                <a:gridCol w="2238391"/>
                <a:gridCol w="2238391"/>
              </a:tblGrid>
              <a:tr h="46434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Суффиксы причастий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4341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Действит</a:t>
                      </a:r>
                      <a:r>
                        <a:rPr lang="ru-RU" b="1" dirty="0" smtClean="0"/>
                        <a:t>.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прич</a:t>
                      </a:r>
                      <a:r>
                        <a:rPr lang="ru-RU" b="1" baseline="0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Страдат</a:t>
                      </a:r>
                      <a:r>
                        <a:rPr lang="ru-RU" b="1" dirty="0" smtClean="0"/>
                        <a:t>. </a:t>
                      </a:r>
                      <a:r>
                        <a:rPr lang="ru-RU" b="1" dirty="0" err="1" smtClean="0"/>
                        <a:t>прич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</a:tr>
              <a:tr h="4643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Наст.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r>
                        <a:rPr lang="ru-RU" b="1" dirty="0" err="1" smtClean="0"/>
                        <a:t>ущ-ущ</a:t>
                      </a:r>
                      <a:r>
                        <a:rPr lang="ru-RU" b="1" dirty="0" smtClean="0"/>
                        <a:t>-, -</a:t>
                      </a:r>
                      <a:r>
                        <a:rPr lang="ru-RU" b="1" dirty="0" err="1" smtClean="0"/>
                        <a:t>ащ-ящ</a:t>
                      </a:r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ом</a:t>
                      </a:r>
                      <a:r>
                        <a:rPr lang="ru-RU" b="1" baseline="0" dirty="0" smtClean="0"/>
                        <a:t>- ем- им-</a:t>
                      </a:r>
                      <a:endParaRPr lang="ru-RU" b="1" dirty="0"/>
                    </a:p>
                  </a:txBody>
                  <a:tcPr/>
                </a:tc>
              </a:tr>
              <a:tr h="4643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Прош. </a:t>
                      </a:r>
                      <a:r>
                        <a:rPr lang="ru-RU" b="1" dirty="0" err="1" smtClean="0"/>
                        <a:t>вр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r>
                        <a:rPr lang="ru-RU" b="1" dirty="0" err="1" smtClean="0"/>
                        <a:t>вш-ш</a:t>
                      </a:r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r>
                        <a:rPr lang="ru-RU" b="1" dirty="0" err="1" smtClean="0"/>
                        <a:t>енн-нн-т</a:t>
                      </a:r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1\000\школа\Фоны\Фон для презентации. 100 штук\My_new_fons_next 100\1-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0"/>
            <a:ext cx="8643966" cy="6858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Кроссворд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« Цепочка» 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Василич\Desktop\IMG_0002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26786"/>
            <a:ext cx="7929618" cy="6317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1\000\школа\Фоны\Фон для презентации. 100 штук\My_new_fons_next 100\1-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32492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2B4212"/>
                </a:solidFill>
                <a:effectLst/>
              </a:rPr>
              <a:t>СПАСИБО ЗА ВНИМАНИЕ!</a:t>
            </a:r>
            <a:endParaRPr lang="ru-RU" sz="5400" b="1" cap="none" spc="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2B4212"/>
              </a:solidFill>
              <a:effectLst/>
            </a:endParaRPr>
          </a:p>
        </p:txBody>
      </p:sp>
      <p:pic>
        <p:nvPicPr>
          <p:cNvPr id="2050" name="Picture 2" descr="C:\Users\Василич\AppData\Local\Microsoft\Windows\Temporary Internet Files\Content.IE5\84XFMH2B\MC90043799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28"/>
            <a:ext cx="1816100" cy="1730375"/>
          </a:xfrm>
          <a:prstGeom prst="rect">
            <a:avLst/>
          </a:prstGeom>
          <a:noFill/>
        </p:spPr>
      </p:pic>
      <p:pic>
        <p:nvPicPr>
          <p:cNvPr id="2051" name="Picture 3" descr="C:\Users\Василич\AppData\Local\Microsoft\Windows\Temporary Internet Files\Content.IE5\MP2LC7FT\MC90044203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357166"/>
            <a:ext cx="1603375" cy="1828800"/>
          </a:xfrm>
          <a:prstGeom prst="rect">
            <a:avLst/>
          </a:prstGeom>
          <a:noFill/>
        </p:spPr>
      </p:pic>
      <p:pic>
        <p:nvPicPr>
          <p:cNvPr id="2052" name="Picture 4" descr="C:\Users\Василич\AppData\Local\Microsoft\Windows\Temporary Internet Files\Content.IE5\5JKHJ10A\MC900428115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714884"/>
            <a:ext cx="1866900" cy="1778000"/>
          </a:xfrm>
          <a:prstGeom prst="rect">
            <a:avLst/>
          </a:prstGeom>
          <a:noFill/>
        </p:spPr>
      </p:pic>
      <p:pic>
        <p:nvPicPr>
          <p:cNvPr id="2053" name="Picture 5" descr="C:\Users\Василич\AppData\Local\Microsoft\Windows\Temporary Internet Files\Content.IE5\IXO3YXI1\MC90043798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6124" y="4929198"/>
            <a:ext cx="2047876" cy="1735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347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Василич</dc:creator>
  <cp:lastModifiedBy>Василич</cp:lastModifiedBy>
  <cp:revision>7</cp:revision>
  <dcterms:created xsi:type="dcterms:W3CDTF">2013-06-04T03:51:46Z</dcterms:created>
  <dcterms:modified xsi:type="dcterms:W3CDTF">2013-07-02T04:04:16Z</dcterms:modified>
</cp:coreProperties>
</file>