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5CD69-5C71-41DA-B62E-995617D6269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5CC813-341D-427B-9A0C-DA38005AAF48}">
      <dgm:prSet phldrT="[Текст]"/>
      <dgm:spPr/>
      <dgm:t>
        <a:bodyPr/>
        <a:lstStyle/>
        <a:p>
          <a:r>
            <a:rPr lang="ru-RU" dirty="0" smtClean="0"/>
            <a:t>неизменяемые</a:t>
          </a:r>
          <a:endParaRPr lang="ru-RU" dirty="0"/>
        </a:p>
      </dgm:t>
    </dgm:pt>
    <dgm:pt modelId="{AF0BCA3F-AC85-4FC9-BFFA-F18A28A50BAB}" type="parTrans" cxnId="{B3BC87ED-6100-4790-AE07-1918FCE42032}">
      <dgm:prSet/>
      <dgm:spPr/>
      <dgm:t>
        <a:bodyPr/>
        <a:lstStyle/>
        <a:p>
          <a:endParaRPr lang="ru-RU"/>
        </a:p>
      </dgm:t>
    </dgm:pt>
    <dgm:pt modelId="{ECE452EA-7100-45DB-B806-15FB5603AB00}" type="sibTrans" cxnId="{B3BC87ED-6100-4790-AE07-1918FCE42032}">
      <dgm:prSet/>
      <dgm:spPr/>
      <dgm:t>
        <a:bodyPr/>
        <a:lstStyle/>
        <a:p>
          <a:endParaRPr lang="ru-RU"/>
        </a:p>
      </dgm:t>
    </dgm:pt>
    <dgm:pt modelId="{9C364B8A-49C6-4E1E-8F4E-2BFDDF0D78D4}">
      <dgm:prSet phldrT="[Текст]"/>
      <dgm:spPr/>
      <dgm:t>
        <a:bodyPr/>
        <a:lstStyle/>
        <a:p>
          <a:r>
            <a:rPr lang="ru-RU" dirty="0" smtClean="0"/>
            <a:t>Анна </a:t>
          </a:r>
          <a:r>
            <a:rPr lang="ru-RU" dirty="0" err="1" smtClean="0"/>
            <a:t>Шерер</a:t>
          </a:r>
          <a:endParaRPr lang="ru-RU" dirty="0"/>
        </a:p>
      </dgm:t>
    </dgm:pt>
    <dgm:pt modelId="{DF4F0E3A-1AD4-4729-8DF4-90BCAD60269C}" type="parTrans" cxnId="{2BC4DAFB-31BB-4666-8A8D-E316EC04DE48}">
      <dgm:prSet/>
      <dgm:spPr/>
      <dgm:t>
        <a:bodyPr/>
        <a:lstStyle/>
        <a:p>
          <a:endParaRPr lang="ru-RU"/>
        </a:p>
      </dgm:t>
    </dgm:pt>
    <dgm:pt modelId="{46A557E1-EF3E-46D6-93B5-BD9E712CCCAD}" type="sibTrans" cxnId="{2BC4DAFB-31BB-4666-8A8D-E316EC04DE48}">
      <dgm:prSet/>
      <dgm:spPr/>
      <dgm:t>
        <a:bodyPr/>
        <a:lstStyle/>
        <a:p>
          <a:endParaRPr lang="ru-RU"/>
        </a:p>
      </dgm:t>
    </dgm:pt>
    <dgm:pt modelId="{1983BA12-D890-47C6-BF44-620F9A2DFF6B}">
      <dgm:prSet phldrT="[Текст]"/>
      <dgm:spPr/>
      <dgm:t>
        <a:bodyPr/>
        <a:lstStyle/>
        <a:p>
          <a:r>
            <a:rPr lang="ru-RU" dirty="0" smtClean="0"/>
            <a:t>Анатоль Курагин </a:t>
          </a:r>
          <a:endParaRPr lang="ru-RU" dirty="0"/>
        </a:p>
      </dgm:t>
    </dgm:pt>
    <dgm:pt modelId="{AF6D8CE4-18AB-4A2F-BEE6-053064E56417}" type="parTrans" cxnId="{9397178C-544A-485A-833B-A294C7FF4DD9}">
      <dgm:prSet/>
      <dgm:spPr/>
      <dgm:t>
        <a:bodyPr/>
        <a:lstStyle/>
        <a:p>
          <a:endParaRPr lang="ru-RU"/>
        </a:p>
      </dgm:t>
    </dgm:pt>
    <dgm:pt modelId="{6399A89D-383F-4A83-9028-76295D55E236}" type="sibTrans" cxnId="{9397178C-544A-485A-833B-A294C7FF4DD9}">
      <dgm:prSet/>
      <dgm:spPr/>
      <dgm:t>
        <a:bodyPr/>
        <a:lstStyle/>
        <a:p>
          <a:endParaRPr lang="ru-RU"/>
        </a:p>
      </dgm:t>
    </dgm:pt>
    <dgm:pt modelId="{52DE1EFC-5A42-4893-81AE-D35AF46AE977}">
      <dgm:prSet phldrT="[Текст]"/>
      <dgm:spPr/>
      <dgm:t>
        <a:bodyPr/>
        <a:lstStyle/>
        <a:p>
          <a:r>
            <a:rPr lang="ru-RU" dirty="0" smtClean="0"/>
            <a:t>изменяющиеся</a:t>
          </a:r>
          <a:endParaRPr lang="ru-RU" dirty="0"/>
        </a:p>
      </dgm:t>
    </dgm:pt>
    <dgm:pt modelId="{DB935CA0-4D1C-431D-8BBB-FFAA81A6B3C9}" type="parTrans" cxnId="{B6F20597-4164-4C7F-878C-EEEEE656F1B2}">
      <dgm:prSet/>
      <dgm:spPr/>
      <dgm:t>
        <a:bodyPr/>
        <a:lstStyle/>
        <a:p>
          <a:endParaRPr lang="ru-RU"/>
        </a:p>
      </dgm:t>
    </dgm:pt>
    <dgm:pt modelId="{21EBC897-DBDD-4E9F-A20A-A1D23012829C}" type="sibTrans" cxnId="{B6F20597-4164-4C7F-878C-EEEEE656F1B2}">
      <dgm:prSet/>
      <dgm:spPr/>
      <dgm:t>
        <a:bodyPr/>
        <a:lstStyle/>
        <a:p>
          <a:endParaRPr lang="ru-RU"/>
        </a:p>
      </dgm:t>
    </dgm:pt>
    <dgm:pt modelId="{BD6CDA77-B135-4572-9027-F1D69CEB3854}">
      <dgm:prSet phldrT="[Текст]"/>
      <dgm:spPr/>
      <dgm:t>
        <a:bodyPr/>
        <a:lstStyle/>
        <a:p>
          <a:r>
            <a:rPr lang="ru-RU" dirty="0" smtClean="0"/>
            <a:t>Андрей Болконский</a:t>
          </a:r>
          <a:endParaRPr lang="ru-RU" dirty="0"/>
        </a:p>
      </dgm:t>
    </dgm:pt>
    <dgm:pt modelId="{53059817-7488-44BD-B10C-99BFFA84F669}" type="parTrans" cxnId="{1A1F900E-2D67-4AEB-8D0C-4123D5609792}">
      <dgm:prSet/>
      <dgm:spPr/>
      <dgm:t>
        <a:bodyPr/>
        <a:lstStyle/>
        <a:p>
          <a:endParaRPr lang="ru-RU"/>
        </a:p>
      </dgm:t>
    </dgm:pt>
    <dgm:pt modelId="{2B3C7663-B5E7-498C-82DF-91C7DE915556}" type="sibTrans" cxnId="{1A1F900E-2D67-4AEB-8D0C-4123D5609792}">
      <dgm:prSet/>
      <dgm:spPr/>
      <dgm:t>
        <a:bodyPr/>
        <a:lstStyle/>
        <a:p>
          <a:endParaRPr lang="ru-RU"/>
        </a:p>
      </dgm:t>
    </dgm:pt>
    <dgm:pt modelId="{D68585E5-B1A9-4292-AE78-06957E97EAA4}">
      <dgm:prSet phldrT="[Текст]"/>
      <dgm:spPr/>
      <dgm:t>
        <a:bodyPr/>
        <a:lstStyle/>
        <a:p>
          <a:r>
            <a:rPr lang="ru-RU" dirty="0" smtClean="0"/>
            <a:t>Пьер Безухов</a:t>
          </a:r>
          <a:endParaRPr lang="ru-RU" dirty="0"/>
        </a:p>
      </dgm:t>
    </dgm:pt>
    <dgm:pt modelId="{6D57D37F-6B47-45E2-ACD7-CD535FBD6870}" type="parTrans" cxnId="{26227BCF-6817-4F9F-AF7E-32451ACFDBA3}">
      <dgm:prSet/>
      <dgm:spPr/>
      <dgm:t>
        <a:bodyPr/>
        <a:lstStyle/>
        <a:p>
          <a:endParaRPr lang="ru-RU"/>
        </a:p>
      </dgm:t>
    </dgm:pt>
    <dgm:pt modelId="{AEAE11DB-B46C-4BD4-9D31-634199CA657A}" type="sibTrans" cxnId="{26227BCF-6817-4F9F-AF7E-32451ACFDBA3}">
      <dgm:prSet/>
      <dgm:spPr/>
      <dgm:t>
        <a:bodyPr/>
        <a:lstStyle/>
        <a:p>
          <a:endParaRPr lang="ru-RU"/>
        </a:p>
      </dgm:t>
    </dgm:pt>
    <dgm:pt modelId="{13D5B220-6635-4745-B619-F1A3CACF0B2B}">
      <dgm:prSet/>
      <dgm:spPr/>
      <dgm:t>
        <a:bodyPr/>
        <a:lstStyle/>
        <a:p>
          <a:r>
            <a:rPr lang="ru-RU" dirty="0" err="1" smtClean="0"/>
            <a:t>Элен</a:t>
          </a:r>
          <a:r>
            <a:rPr lang="ru-RU" dirty="0" smtClean="0"/>
            <a:t> Курагина</a:t>
          </a:r>
          <a:endParaRPr lang="ru-RU" dirty="0"/>
        </a:p>
      </dgm:t>
    </dgm:pt>
    <dgm:pt modelId="{196138F2-4187-4457-A64D-CC4E2AC67811}" type="parTrans" cxnId="{849E4B5A-FF81-4327-B795-8C277F37AC28}">
      <dgm:prSet/>
      <dgm:spPr/>
      <dgm:t>
        <a:bodyPr/>
        <a:lstStyle/>
        <a:p>
          <a:endParaRPr lang="ru-RU"/>
        </a:p>
      </dgm:t>
    </dgm:pt>
    <dgm:pt modelId="{76BD1371-6ECC-4E5B-BFF0-487227AEA331}" type="sibTrans" cxnId="{849E4B5A-FF81-4327-B795-8C277F37AC28}">
      <dgm:prSet/>
      <dgm:spPr/>
      <dgm:t>
        <a:bodyPr/>
        <a:lstStyle/>
        <a:p>
          <a:endParaRPr lang="ru-RU"/>
        </a:p>
      </dgm:t>
    </dgm:pt>
    <dgm:pt modelId="{80592EE7-AA0D-4696-8167-F4585798F0B9}">
      <dgm:prSet/>
      <dgm:spPr/>
      <dgm:t>
        <a:bodyPr/>
        <a:lstStyle/>
        <a:p>
          <a:r>
            <a:rPr lang="ru-RU" dirty="0" smtClean="0"/>
            <a:t>Князь Василий</a:t>
          </a:r>
          <a:endParaRPr lang="ru-RU" dirty="0"/>
        </a:p>
      </dgm:t>
    </dgm:pt>
    <dgm:pt modelId="{915133C6-4DBF-497B-BC2A-45FBE3119D5C}" type="parTrans" cxnId="{E8233951-3128-4665-8287-590C85710FA2}">
      <dgm:prSet/>
      <dgm:spPr/>
      <dgm:t>
        <a:bodyPr/>
        <a:lstStyle/>
        <a:p>
          <a:endParaRPr lang="ru-RU"/>
        </a:p>
      </dgm:t>
    </dgm:pt>
    <dgm:pt modelId="{73D444F9-F45E-4D93-9CCC-0A8FC2B3E3A4}" type="sibTrans" cxnId="{E8233951-3128-4665-8287-590C85710FA2}">
      <dgm:prSet/>
      <dgm:spPr/>
      <dgm:t>
        <a:bodyPr/>
        <a:lstStyle/>
        <a:p>
          <a:endParaRPr lang="ru-RU"/>
        </a:p>
      </dgm:t>
    </dgm:pt>
    <dgm:pt modelId="{540FA32B-7A6A-4843-85A0-2523EE7AA797}">
      <dgm:prSet/>
      <dgm:spPr/>
      <dgm:t>
        <a:bodyPr/>
        <a:lstStyle/>
        <a:p>
          <a:r>
            <a:rPr lang="ru-RU" dirty="0" smtClean="0"/>
            <a:t>Маленькая княгиня</a:t>
          </a:r>
          <a:endParaRPr lang="ru-RU" dirty="0"/>
        </a:p>
      </dgm:t>
    </dgm:pt>
    <dgm:pt modelId="{26B7BC95-96B0-495E-B3FF-7580E9E3E842}" type="parTrans" cxnId="{6F0DCBC5-2A0A-48F2-BFDD-DE24248722D1}">
      <dgm:prSet/>
      <dgm:spPr/>
      <dgm:t>
        <a:bodyPr/>
        <a:lstStyle/>
        <a:p>
          <a:endParaRPr lang="ru-RU"/>
        </a:p>
      </dgm:t>
    </dgm:pt>
    <dgm:pt modelId="{73C47623-0476-4BE6-B788-B4754C8BE9D3}" type="sibTrans" cxnId="{6F0DCBC5-2A0A-48F2-BFDD-DE24248722D1}">
      <dgm:prSet/>
      <dgm:spPr/>
      <dgm:t>
        <a:bodyPr/>
        <a:lstStyle/>
        <a:p>
          <a:endParaRPr lang="ru-RU"/>
        </a:p>
      </dgm:t>
    </dgm:pt>
    <dgm:pt modelId="{1FB4E206-05CE-4EE3-92F3-345747CB1656}">
      <dgm:prSet/>
      <dgm:spPr/>
      <dgm:t>
        <a:bodyPr/>
        <a:lstStyle/>
        <a:p>
          <a:r>
            <a:rPr lang="ru-RU" dirty="0" smtClean="0"/>
            <a:t>Наташа Ростова</a:t>
          </a:r>
          <a:endParaRPr lang="ru-RU" dirty="0"/>
        </a:p>
      </dgm:t>
    </dgm:pt>
    <dgm:pt modelId="{C1633D24-5E8E-4FE9-AC07-71B6A63F64DB}" type="parTrans" cxnId="{B737C762-17D6-4B9D-8F79-7FDABFE49F5F}">
      <dgm:prSet/>
      <dgm:spPr/>
      <dgm:t>
        <a:bodyPr/>
        <a:lstStyle/>
        <a:p>
          <a:endParaRPr lang="ru-RU"/>
        </a:p>
      </dgm:t>
    </dgm:pt>
    <dgm:pt modelId="{4ADFAAC9-5794-483A-8F19-6B2BCF2D9DAD}" type="sibTrans" cxnId="{B737C762-17D6-4B9D-8F79-7FDABFE49F5F}">
      <dgm:prSet/>
      <dgm:spPr/>
      <dgm:t>
        <a:bodyPr/>
        <a:lstStyle/>
        <a:p>
          <a:endParaRPr lang="ru-RU"/>
        </a:p>
      </dgm:t>
    </dgm:pt>
    <dgm:pt modelId="{32625594-5D3E-4982-9810-3FE1B502602C}">
      <dgm:prSet/>
      <dgm:spPr/>
      <dgm:t>
        <a:bodyPr/>
        <a:lstStyle/>
        <a:p>
          <a:r>
            <a:rPr lang="ru-RU" dirty="0" smtClean="0"/>
            <a:t>Княжна Марья</a:t>
          </a:r>
          <a:endParaRPr lang="ru-RU" dirty="0"/>
        </a:p>
      </dgm:t>
    </dgm:pt>
    <dgm:pt modelId="{921CFA5B-DC5E-4F9D-B7A6-E2DF1D5C8A1D}" type="parTrans" cxnId="{A7017026-569B-47AB-9063-AAA46E9E00F3}">
      <dgm:prSet/>
      <dgm:spPr/>
      <dgm:t>
        <a:bodyPr/>
        <a:lstStyle/>
        <a:p>
          <a:endParaRPr lang="ru-RU"/>
        </a:p>
      </dgm:t>
    </dgm:pt>
    <dgm:pt modelId="{7FBE2BEA-C01C-437B-95B8-9707B787EBB9}" type="sibTrans" cxnId="{A7017026-569B-47AB-9063-AAA46E9E00F3}">
      <dgm:prSet/>
      <dgm:spPr/>
      <dgm:t>
        <a:bodyPr/>
        <a:lstStyle/>
        <a:p>
          <a:endParaRPr lang="ru-RU"/>
        </a:p>
      </dgm:t>
    </dgm:pt>
    <dgm:pt modelId="{D976FE85-E7D2-4034-9495-1111CA3E5121}">
      <dgm:prSet/>
      <dgm:spPr/>
      <dgm:t>
        <a:bodyPr/>
        <a:lstStyle/>
        <a:p>
          <a:r>
            <a:rPr lang="ru-RU" dirty="0" smtClean="0"/>
            <a:t>Николай Ростов</a:t>
          </a:r>
          <a:endParaRPr lang="ru-RU" dirty="0"/>
        </a:p>
      </dgm:t>
    </dgm:pt>
    <dgm:pt modelId="{A78FF25B-D30A-41C3-A145-C24F100B3FD6}" type="parTrans" cxnId="{A9552498-5781-41F8-8C3C-03938D379F9A}">
      <dgm:prSet/>
      <dgm:spPr/>
      <dgm:t>
        <a:bodyPr/>
        <a:lstStyle/>
        <a:p>
          <a:endParaRPr lang="ru-RU"/>
        </a:p>
      </dgm:t>
    </dgm:pt>
    <dgm:pt modelId="{77535B96-6735-4B4F-983A-E9FEA437AAB5}" type="sibTrans" cxnId="{A9552498-5781-41F8-8C3C-03938D379F9A}">
      <dgm:prSet/>
      <dgm:spPr/>
      <dgm:t>
        <a:bodyPr/>
        <a:lstStyle/>
        <a:p>
          <a:endParaRPr lang="ru-RU"/>
        </a:p>
      </dgm:t>
    </dgm:pt>
    <dgm:pt modelId="{E57F719A-07ED-4F77-B3DA-160C7AA0FB5F}" type="pres">
      <dgm:prSet presAssocID="{95B5CD69-5C71-41DA-B62E-995617D626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37A38D-13AE-444F-8617-82EEF5407737}" type="pres">
      <dgm:prSet presAssocID="{9C5CC813-341D-427B-9A0C-DA38005AAF48}" presName="root" presStyleCnt="0"/>
      <dgm:spPr/>
    </dgm:pt>
    <dgm:pt modelId="{F4FF8B72-E928-4D0D-AF4C-193C3F698119}" type="pres">
      <dgm:prSet presAssocID="{9C5CC813-341D-427B-9A0C-DA38005AAF48}" presName="rootComposite" presStyleCnt="0"/>
      <dgm:spPr/>
    </dgm:pt>
    <dgm:pt modelId="{E73B06DB-F2FA-474A-AF80-8EE8DF497D87}" type="pres">
      <dgm:prSet presAssocID="{9C5CC813-341D-427B-9A0C-DA38005AAF48}" presName="rootText" presStyleLbl="node1" presStyleIdx="0" presStyleCnt="2"/>
      <dgm:spPr/>
      <dgm:t>
        <a:bodyPr/>
        <a:lstStyle/>
        <a:p>
          <a:endParaRPr lang="ru-RU"/>
        </a:p>
      </dgm:t>
    </dgm:pt>
    <dgm:pt modelId="{E04034DF-DF4F-4B99-91C0-92EA3328A0E9}" type="pres">
      <dgm:prSet presAssocID="{9C5CC813-341D-427B-9A0C-DA38005AAF48}" presName="rootConnector" presStyleLbl="node1" presStyleIdx="0" presStyleCnt="2"/>
      <dgm:spPr/>
      <dgm:t>
        <a:bodyPr/>
        <a:lstStyle/>
        <a:p>
          <a:endParaRPr lang="ru-RU"/>
        </a:p>
      </dgm:t>
    </dgm:pt>
    <dgm:pt modelId="{6316812A-67E1-4AB3-B912-28A8CCD99BD2}" type="pres">
      <dgm:prSet presAssocID="{9C5CC813-341D-427B-9A0C-DA38005AAF48}" presName="childShape" presStyleCnt="0"/>
      <dgm:spPr/>
    </dgm:pt>
    <dgm:pt modelId="{D796503E-BC1E-4832-B233-90BCACC2A2CF}" type="pres">
      <dgm:prSet presAssocID="{DF4F0E3A-1AD4-4729-8DF4-90BCAD60269C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BA66AB96-E562-43F6-AFEC-4A97E02C641F}" type="pres">
      <dgm:prSet presAssocID="{9C364B8A-49C6-4E1E-8F4E-2BFDDF0D78D4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B4C35-38F6-402A-A3E8-3BC855EA134F}" type="pres">
      <dgm:prSet presAssocID="{AF6D8CE4-18AB-4A2F-BEE6-053064E56417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C6E3ACA2-9CB7-49B1-A9E4-2B7223EB39EC}" type="pres">
      <dgm:prSet presAssocID="{1983BA12-D890-47C6-BF44-620F9A2DFF6B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4026C-18D2-4F39-B81D-68F38BD27713}" type="pres">
      <dgm:prSet presAssocID="{196138F2-4187-4457-A64D-CC4E2AC67811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6A7EDFA6-ADE5-4000-A860-2B14FDC7F32E}" type="pres">
      <dgm:prSet presAssocID="{13D5B220-6635-4745-B619-F1A3CACF0B2B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A8CED-CDFC-455C-B20A-066300E7E66A}" type="pres">
      <dgm:prSet presAssocID="{915133C6-4DBF-497B-BC2A-45FBE3119D5C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F3B212F8-9814-465B-A383-0199CDCA5166}" type="pres">
      <dgm:prSet presAssocID="{80592EE7-AA0D-4696-8167-F4585798F0B9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92BFB-8426-42E6-9A2E-1293A2C1D4CC}" type="pres">
      <dgm:prSet presAssocID="{26B7BC95-96B0-495E-B3FF-7580E9E3E842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435A763F-524F-4E43-B693-18848C16A88E}" type="pres">
      <dgm:prSet presAssocID="{540FA32B-7A6A-4843-85A0-2523EE7AA797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895E6-D157-4F05-BC18-E59A7EE25419}" type="pres">
      <dgm:prSet presAssocID="{52DE1EFC-5A42-4893-81AE-D35AF46AE977}" presName="root" presStyleCnt="0"/>
      <dgm:spPr/>
    </dgm:pt>
    <dgm:pt modelId="{B2E8F90D-6A46-425F-A82C-B405CF9E3D27}" type="pres">
      <dgm:prSet presAssocID="{52DE1EFC-5A42-4893-81AE-D35AF46AE977}" presName="rootComposite" presStyleCnt="0"/>
      <dgm:spPr/>
    </dgm:pt>
    <dgm:pt modelId="{735F3CE2-E0E4-4EA3-9635-C86EDC8C4019}" type="pres">
      <dgm:prSet presAssocID="{52DE1EFC-5A42-4893-81AE-D35AF46AE977}" presName="rootText" presStyleLbl="node1" presStyleIdx="1" presStyleCnt="2"/>
      <dgm:spPr/>
      <dgm:t>
        <a:bodyPr/>
        <a:lstStyle/>
        <a:p>
          <a:endParaRPr lang="ru-RU"/>
        </a:p>
      </dgm:t>
    </dgm:pt>
    <dgm:pt modelId="{62C14F9B-8D8A-420E-8E5F-3DBC7C838D12}" type="pres">
      <dgm:prSet presAssocID="{52DE1EFC-5A42-4893-81AE-D35AF46AE977}" presName="rootConnector" presStyleLbl="node1" presStyleIdx="1" presStyleCnt="2"/>
      <dgm:spPr/>
      <dgm:t>
        <a:bodyPr/>
        <a:lstStyle/>
        <a:p>
          <a:endParaRPr lang="ru-RU"/>
        </a:p>
      </dgm:t>
    </dgm:pt>
    <dgm:pt modelId="{147266AA-42ED-42EE-95C9-E99C5526867B}" type="pres">
      <dgm:prSet presAssocID="{52DE1EFC-5A42-4893-81AE-D35AF46AE977}" presName="childShape" presStyleCnt="0"/>
      <dgm:spPr/>
    </dgm:pt>
    <dgm:pt modelId="{8DCEC5FE-337B-450A-9788-0DDA34A6BF7E}" type="pres">
      <dgm:prSet presAssocID="{53059817-7488-44BD-B10C-99BFFA84F669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72C94DFB-9CD1-463A-9AB0-E4AD0C3EE8DD}" type="pres">
      <dgm:prSet presAssocID="{BD6CDA77-B135-4572-9027-F1D69CEB3854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18B5F-62A0-48E2-A69A-F0AAFB955C99}" type="pres">
      <dgm:prSet presAssocID="{6D57D37F-6B47-45E2-ACD7-CD535FBD6870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BC090DE2-E100-407C-BCB6-9BFD676EE19D}" type="pres">
      <dgm:prSet presAssocID="{D68585E5-B1A9-4292-AE78-06957E97EAA4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07C55-24D0-4DFC-AB08-8B7D959091BA}" type="pres">
      <dgm:prSet presAssocID="{C1633D24-5E8E-4FE9-AC07-71B6A63F64DB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F2C0DA51-F5CE-4AF0-93D1-3EC955A7DF5A}" type="pres">
      <dgm:prSet presAssocID="{1FB4E206-05CE-4EE3-92F3-345747CB1656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9DF30-4F78-4EFE-82E8-62171D4A285B}" type="pres">
      <dgm:prSet presAssocID="{921CFA5B-DC5E-4F9D-B7A6-E2DF1D5C8A1D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C8394ED0-C05E-409F-B737-7E5AF51E9EDD}" type="pres">
      <dgm:prSet presAssocID="{32625594-5D3E-4982-9810-3FE1B502602C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B34BB-A763-4EE4-86E1-56B5296D6E46}" type="pres">
      <dgm:prSet presAssocID="{A78FF25B-D30A-41C3-A145-C24F100B3FD6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CAF800F7-C06B-4B32-9D73-7756967253B9}" type="pres">
      <dgm:prSet presAssocID="{D976FE85-E7D2-4034-9495-1111CA3E5121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7C762-17D6-4B9D-8F79-7FDABFE49F5F}" srcId="{52DE1EFC-5A42-4893-81AE-D35AF46AE977}" destId="{1FB4E206-05CE-4EE3-92F3-345747CB1656}" srcOrd="2" destOrd="0" parTransId="{C1633D24-5E8E-4FE9-AC07-71B6A63F64DB}" sibTransId="{4ADFAAC9-5794-483A-8F19-6B2BCF2D9DAD}"/>
    <dgm:cxn modelId="{6F0DCBC5-2A0A-48F2-BFDD-DE24248722D1}" srcId="{9C5CC813-341D-427B-9A0C-DA38005AAF48}" destId="{540FA32B-7A6A-4843-85A0-2523EE7AA797}" srcOrd="4" destOrd="0" parTransId="{26B7BC95-96B0-495E-B3FF-7580E9E3E842}" sibTransId="{73C47623-0476-4BE6-B788-B4754C8BE9D3}"/>
    <dgm:cxn modelId="{A9552498-5781-41F8-8C3C-03938D379F9A}" srcId="{52DE1EFC-5A42-4893-81AE-D35AF46AE977}" destId="{D976FE85-E7D2-4034-9495-1111CA3E5121}" srcOrd="4" destOrd="0" parTransId="{A78FF25B-D30A-41C3-A145-C24F100B3FD6}" sibTransId="{77535B96-6735-4B4F-983A-E9FEA437AAB5}"/>
    <dgm:cxn modelId="{F060306C-0F29-4D55-B74B-2228F6388689}" type="presOf" srcId="{32625594-5D3E-4982-9810-3FE1B502602C}" destId="{C8394ED0-C05E-409F-B737-7E5AF51E9EDD}" srcOrd="0" destOrd="0" presId="urn:microsoft.com/office/officeart/2005/8/layout/hierarchy3"/>
    <dgm:cxn modelId="{2651AD55-E23D-4143-9189-8F5D39EF2186}" type="presOf" srcId="{52DE1EFC-5A42-4893-81AE-D35AF46AE977}" destId="{735F3CE2-E0E4-4EA3-9635-C86EDC8C4019}" srcOrd="0" destOrd="0" presId="urn:microsoft.com/office/officeart/2005/8/layout/hierarchy3"/>
    <dgm:cxn modelId="{7825F2A4-73AF-482E-8BB3-BE88798E6E2E}" type="presOf" srcId="{52DE1EFC-5A42-4893-81AE-D35AF46AE977}" destId="{62C14F9B-8D8A-420E-8E5F-3DBC7C838D12}" srcOrd="1" destOrd="0" presId="urn:microsoft.com/office/officeart/2005/8/layout/hierarchy3"/>
    <dgm:cxn modelId="{655D74B4-68BC-4C4F-8B30-3E5CA775EC0D}" type="presOf" srcId="{196138F2-4187-4457-A64D-CC4E2AC67811}" destId="{D354026C-18D2-4F39-B81D-68F38BD27713}" srcOrd="0" destOrd="0" presId="urn:microsoft.com/office/officeart/2005/8/layout/hierarchy3"/>
    <dgm:cxn modelId="{9397178C-544A-485A-833B-A294C7FF4DD9}" srcId="{9C5CC813-341D-427B-9A0C-DA38005AAF48}" destId="{1983BA12-D890-47C6-BF44-620F9A2DFF6B}" srcOrd="1" destOrd="0" parTransId="{AF6D8CE4-18AB-4A2F-BEE6-053064E56417}" sibTransId="{6399A89D-383F-4A83-9028-76295D55E236}"/>
    <dgm:cxn modelId="{000E882E-FDC4-4E55-95D9-99C9FD9DD771}" type="presOf" srcId="{921CFA5B-DC5E-4F9D-B7A6-E2DF1D5C8A1D}" destId="{0509DF30-4F78-4EFE-82E8-62171D4A285B}" srcOrd="0" destOrd="0" presId="urn:microsoft.com/office/officeart/2005/8/layout/hierarchy3"/>
    <dgm:cxn modelId="{67200019-BE5C-4938-A4B9-8378FB95B9EC}" type="presOf" srcId="{13D5B220-6635-4745-B619-F1A3CACF0B2B}" destId="{6A7EDFA6-ADE5-4000-A860-2B14FDC7F32E}" srcOrd="0" destOrd="0" presId="urn:microsoft.com/office/officeart/2005/8/layout/hierarchy3"/>
    <dgm:cxn modelId="{55709314-99AD-45B2-8FEB-D36DA6709DC8}" type="presOf" srcId="{95B5CD69-5C71-41DA-B62E-995617D6269E}" destId="{E57F719A-07ED-4F77-B3DA-160C7AA0FB5F}" srcOrd="0" destOrd="0" presId="urn:microsoft.com/office/officeart/2005/8/layout/hierarchy3"/>
    <dgm:cxn modelId="{4A73CD35-9767-44C4-A62F-88DBBC16F35E}" type="presOf" srcId="{1983BA12-D890-47C6-BF44-620F9A2DFF6B}" destId="{C6E3ACA2-9CB7-49B1-A9E4-2B7223EB39EC}" srcOrd="0" destOrd="0" presId="urn:microsoft.com/office/officeart/2005/8/layout/hierarchy3"/>
    <dgm:cxn modelId="{A7017026-569B-47AB-9063-AAA46E9E00F3}" srcId="{52DE1EFC-5A42-4893-81AE-D35AF46AE977}" destId="{32625594-5D3E-4982-9810-3FE1B502602C}" srcOrd="3" destOrd="0" parTransId="{921CFA5B-DC5E-4F9D-B7A6-E2DF1D5C8A1D}" sibTransId="{7FBE2BEA-C01C-437B-95B8-9707B787EBB9}"/>
    <dgm:cxn modelId="{515B2F80-AB07-40EC-AD25-F741CEB71033}" type="presOf" srcId="{9C5CC813-341D-427B-9A0C-DA38005AAF48}" destId="{E73B06DB-F2FA-474A-AF80-8EE8DF497D87}" srcOrd="0" destOrd="0" presId="urn:microsoft.com/office/officeart/2005/8/layout/hierarchy3"/>
    <dgm:cxn modelId="{98895C60-1046-4021-9E1A-DA3217EEC902}" type="presOf" srcId="{540FA32B-7A6A-4843-85A0-2523EE7AA797}" destId="{435A763F-524F-4E43-B693-18848C16A88E}" srcOrd="0" destOrd="0" presId="urn:microsoft.com/office/officeart/2005/8/layout/hierarchy3"/>
    <dgm:cxn modelId="{89466F5E-806A-4519-A94C-F1C45B05A524}" type="presOf" srcId="{80592EE7-AA0D-4696-8167-F4585798F0B9}" destId="{F3B212F8-9814-465B-A383-0199CDCA5166}" srcOrd="0" destOrd="0" presId="urn:microsoft.com/office/officeart/2005/8/layout/hierarchy3"/>
    <dgm:cxn modelId="{1B6F2331-DA46-4409-967F-DB5ECA65868B}" type="presOf" srcId="{9C5CC813-341D-427B-9A0C-DA38005AAF48}" destId="{E04034DF-DF4F-4B99-91C0-92EA3328A0E9}" srcOrd="1" destOrd="0" presId="urn:microsoft.com/office/officeart/2005/8/layout/hierarchy3"/>
    <dgm:cxn modelId="{EB38FA5B-7B0D-4574-A791-708963163A98}" type="presOf" srcId="{1FB4E206-05CE-4EE3-92F3-345747CB1656}" destId="{F2C0DA51-F5CE-4AF0-93D1-3EC955A7DF5A}" srcOrd="0" destOrd="0" presId="urn:microsoft.com/office/officeart/2005/8/layout/hierarchy3"/>
    <dgm:cxn modelId="{53E51BB7-FD13-48C2-9500-D66F8EC8C6D7}" type="presOf" srcId="{BD6CDA77-B135-4572-9027-F1D69CEB3854}" destId="{72C94DFB-9CD1-463A-9AB0-E4AD0C3EE8DD}" srcOrd="0" destOrd="0" presId="urn:microsoft.com/office/officeart/2005/8/layout/hierarchy3"/>
    <dgm:cxn modelId="{E8233951-3128-4665-8287-590C85710FA2}" srcId="{9C5CC813-341D-427B-9A0C-DA38005AAF48}" destId="{80592EE7-AA0D-4696-8167-F4585798F0B9}" srcOrd="3" destOrd="0" parTransId="{915133C6-4DBF-497B-BC2A-45FBE3119D5C}" sibTransId="{73D444F9-F45E-4D93-9CCC-0A8FC2B3E3A4}"/>
    <dgm:cxn modelId="{0B0C48BB-34F6-4910-9CE0-0BE5DC7AB1A1}" type="presOf" srcId="{6D57D37F-6B47-45E2-ACD7-CD535FBD6870}" destId="{2E518B5F-62A0-48E2-A69A-F0AAFB955C99}" srcOrd="0" destOrd="0" presId="urn:microsoft.com/office/officeart/2005/8/layout/hierarchy3"/>
    <dgm:cxn modelId="{2BC4DAFB-31BB-4666-8A8D-E316EC04DE48}" srcId="{9C5CC813-341D-427B-9A0C-DA38005AAF48}" destId="{9C364B8A-49C6-4E1E-8F4E-2BFDDF0D78D4}" srcOrd="0" destOrd="0" parTransId="{DF4F0E3A-1AD4-4729-8DF4-90BCAD60269C}" sibTransId="{46A557E1-EF3E-46D6-93B5-BD9E712CCCAD}"/>
    <dgm:cxn modelId="{76EF28DD-D53A-45AC-9DD0-1ACD6C78A471}" type="presOf" srcId="{A78FF25B-D30A-41C3-A145-C24F100B3FD6}" destId="{AF5B34BB-A763-4EE4-86E1-56B5296D6E46}" srcOrd="0" destOrd="0" presId="urn:microsoft.com/office/officeart/2005/8/layout/hierarchy3"/>
    <dgm:cxn modelId="{32C4A15C-AF50-4676-81D6-29171BE4E2FD}" type="presOf" srcId="{D68585E5-B1A9-4292-AE78-06957E97EAA4}" destId="{BC090DE2-E100-407C-BCB6-9BFD676EE19D}" srcOrd="0" destOrd="0" presId="urn:microsoft.com/office/officeart/2005/8/layout/hierarchy3"/>
    <dgm:cxn modelId="{B4AEDC7B-89F7-4726-854E-E437629F9EFF}" type="presOf" srcId="{C1633D24-5E8E-4FE9-AC07-71B6A63F64DB}" destId="{69207C55-24D0-4DFC-AB08-8B7D959091BA}" srcOrd="0" destOrd="0" presId="urn:microsoft.com/office/officeart/2005/8/layout/hierarchy3"/>
    <dgm:cxn modelId="{13EE7391-26AE-404D-B313-AF6BCD316C4C}" type="presOf" srcId="{D976FE85-E7D2-4034-9495-1111CA3E5121}" destId="{CAF800F7-C06B-4B32-9D73-7756967253B9}" srcOrd="0" destOrd="0" presId="urn:microsoft.com/office/officeart/2005/8/layout/hierarchy3"/>
    <dgm:cxn modelId="{4D17D953-3ABE-4A9B-9BD1-D4976BECC495}" type="presOf" srcId="{9C364B8A-49C6-4E1E-8F4E-2BFDDF0D78D4}" destId="{BA66AB96-E562-43F6-AFEC-4A97E02C641F}" srcOrd="0" destOrd="0" presId="urn:microsoft.com/office/officeart/2005/8/layout/hierarchy3"/>
    <dgm:cxn modelId="{56543CD3-2DF9-481D-A71E-B8882E840587}" type="presOf" srcId="{53059817-7488-44BD-B10C-99BFFA84F669}" destId="{8DCEC5FE-337B-450A-9788-0DDA34A6BF7E}" srcOrd="0" destOrd="0" presId="urn:microsoft.com/office/officeart/2005/8/layout/hierarchy3"/>
    <dgm:cxn modelId="{B6F20597-4164-4C7F-878C-EEEEE656F1B2}" srcId="{95B5CD69-5C71-41DA-B62E-995617D6269E}" destId="{52DE1EFC-5A42-4893-81AE-D35AF46AE977}" srcOrd="1" destOrd="0" parTransId="{DB935CA0-4D1C-431D-8BBB-FFAA81A6B3C9}" sibTransId="{21EBC897-DBDD-4E9F-A20A-A1D23012829C}"/>
    <dgm:cxn modelId="{17119A55-C072-40AC-8888-7D8BF08EDFC1}" type="presOf" srcId="{AF6D8CE4-18AB-4A2F-BEE6-053064E56417}" destId="{73DB4C35-38F6-402A-A3E8-3BC855EA134F}" srcOrd="0" destOrd="0" presId="urn:microsoft.com/office/officeart/2005/8/layout/hierarchy3"/>
    <dgm:cxn modelId="{849E4B5A-FF81-4327-B795-8C277F37AC28}" srcId="{9C5CC813-341D-427B-9A0C-DA38005AAF48}" destId="{13D5B220-6635-4745-B619-F1A3CACF0B2B}" srcOrd="2" destOrd="0" parTransId="{196138F2-4187-4457-A64D-CC4E2AC67811}" sibTransId="{76BD1371-6ECC-4E5B-BFF0-487227AEA331}"/>
    <dgm:cxn modelId="{04F39073-F55D-4617-800E-28E8B75E9707}" type="presOf" srcId="{26B7BC95-96B0-495E-B3FF-7580E9E3E842}" destId="{A0792BFB-8426-42E6-9A2E-1293A2C1D4CC}" srcOrd="0" destOrd="0" presId="urn:microsoft.com/office/officeart/2005/8/layout/hierarchy3"/>
    <dgm:cxn modelId="{86A7D874-B737-4014-A1F8-A1DF43F9B038}" type="presOf" srcId="{915133C6-4DBF-497B-BC2A-45FBE3119D5C}" destId="{CABA8CED-CDFC-455C-B20A-066300E7E66A}" srcOrd="0" destOrd="0" presId="urn:microsoft.com/office/officeart/2005/8/layout/hierarchy3"/>
    <dgm:cxn modelId="{13E08C98-482E-4418-93EA-2CA03B935979}" type="presOf" srcId="{DF4F0E3A-1AD4-4729-8DF4-90BCAD60269C}" destId="{D796503E-BC1E-4832-B233-90BCACC2A2CF}" srcOrd="0" destOrd="0" presId="urn:microsoft.com/office/officeart/2005/8/layout/hierarchy3"/>
    <dgm:cxn modelId="{26227BCF-6817-4F9F-AF7E-32451ACFDBA3}" srcId="{52DE1EFC-5A42-4893-81AE-D35AF46AE977}" destId="{D68585E5-B1A9-4292-AE78-06957E97EAA4}" srcOrd="1" destOrd="0" parTransId="{6D57D37F-6B47-45E2-ACD7-CD535FBD6870}" sibTransId="{AEAE11DB-B46C-4BD4-9D31-634199CA657A}"/>
    <dgm:cxn modelId="{B3BC87ED-6100-4790-AE07-1918FCE42032}" srcId="{95B5CD69-5C71-41DA-B62E-995617D6269E}" destId="{9C5CC813-341D-427B-9A0C-DA38005AAF48}" srcOrd="0" destOrd="0" parTransId="{AF0BCA3F-AC85-4FC9-BFFA-F18A28A50BAB}" sibTransId="{ECE452EA-7100-45DB-B806-15FB5603AB00}"/>
    <dgm:cxn modelId="{1A1F900E-2D67-4AEB-8D0C-4123D5609792}" srcId="{52DE1EFC-5A42-4893-81AE-D35AF46AE977}" destId="{BD6CDA77-B135-4572-9027-F1D69CEB3854}" srcOrd="0" destOrd="0" parTransId="{53059817-7488-44BD-B10C-99BFFA84F669}" sibTransId="{2B3C7663-B5E7-498C-82DF-91C7DE915556}"/>
    <dgm:cxn modelId="{D893891F-B992-4D6B-ACED-8458BFB63264}" type="presParOf" srcId="{E57F719A-07ED-4F77-B3DA-160C7AA0FB5F}" destId="{E337A38D-13AE-444F-8617-82EEF5407737}" srcOrd="0" destOrd="0" presId="urn:microsoft.com/office/officeart/2005/8/layout/hierarchy3"/>
    <dgm:cxn modelId="{ACD4F52E-A428-4623-8EBF-C3DE1AEFCB82}" type="presParOf" srcId="{E337A38D-13AE-444F-8617-82EEF5407737}" destId="{F4FF8B72-E928-4D0D-AF4C-193C3F698119}" srcOrd="0" destOrd="0" presId="urn:microsoft.com/office/officeart/2005/8/layout/hierarchy3"/>
    <dgm:cxn modelId="{FAB0F6F8-7ABA-4043-B696-E0BF3A8FE123}" type="presParOf" srcId="{F4FF8B72-E928-4D0D-AF4C-193C3F698119}" destId="{E73B06DB-F2FA-474A-AF80-8EE8DF497D87}" srcOrd="0" destOrd="0" presId="urn:microsoft.com/office/officeart/2005/8/layout/hierarchy3"/>
    <dgm:cxn modelId="{90FE02ED-60B8-450A-905A-54A709AE9566}" type="presParOf" srcId="{F4FF8B72-E928-4D0D-AF4C-193C3F698119}" destId="{E04034DF-DF4F-4B99-91C0-92EA3328A0E9}" srcOrd="1" destOrd="0" presId="urn:microsoft.com/office/officeart/2005/8/layout/hierarchy3"/>
    <dgm:cxn modelId="{63261787-D487-4D6D-AA4A-5CFE0839FB07}" type="presParOf" srcId="{E337A38D-13AE-444F-8617-82EEF5407737}" destId="{6316812A-67E1-4AB3-B912-28A8CCD99BD2}" srcOrd="1" destOrd="0" presId="urn:microsoft.com/office/officeart/2005/8/layout/hierarchy3"/>
    <dgm:cxn modelId="{7AF300A0-1692-4157-88A0-0A0DFFEA74D9}" type="presParOf" srcId="{6316812A-67E1-4AB3-B912-28A8CCD99BD2}" destId="{D796503E-BC1E-4832-B233-90BCACC2A2CF}" srcOrd="0" destOrd="0" presId="urn:microsoft.com/office/officeart/2005/8/layout/hierarchy3"/>
    <dgm:cxn modelId="{4E558CD7-29CE-4C28-BDAE-10EB36973C13}" type="presParOf" srcId="{6316812A-67E1-4AB3-B912-28A8CCD99BD2}" destId="{BA66AB96-E562-43F6-AFEC-4A97E02C641F}" srcOrd="1" destOrd="0" presId="urn:microsoft.com/office/officeart/2005/8/layout/hierarchy3"/>
    <dgm:cxn modelId="{7EA9F3F8-A2CF-4AF5-BDB5-98BA1A233C6F}" type="presParOf" srcId="{6316812A-67E1-4AB3-B912-28A8CCD99BD2}" destId="{73DB4C35-38F6-402A-A3E8-3BC855EA134F}" srcOrd="2" destOrd="0" presId="urn:microsoft.com/office/officeart/2005/8/layout/hierarchy3"/>
    <dgm:cxn modelId="{2EDB91D2-22FB-45C3-8BE2-D5E54DD8ABF9}" type="presParOf" srcId="{6316812A-67E1-4AB3-B912-28A8CCD99BD2}" destId="{C6E3ACA2-9CB7-49B1-A9E4-2B7223EB39EC}" srcOrd="3" destOrd="0" presId="urn:microsoft.com/office/officeart/2005/8/layout/hierarchy3"/>
    <dgm:cxn modelId="{105B1A8C-3DDD-4D0C-B997-3FAB13CD71CC}" type="presParOf" srcId="{6316812A-67E1-4AB3-B912-28A8CCD99BD2}" destId="{D354026C-18D2-4F39-B81D-68F38BD27713}" srcOrd="4" destOrd="0" presId="urn:microsoft.com/office/officeart/2005/8/layout/hierarchy3"/>
    <dgm:cxn modelId="{589582A5-0646-4D44-B868-1771FB5A7722}" type="presParOf" srcId="{6316812A-67E1-4AB3-B912-28A8CCD99BD2}" destId="{6A7EDFA6-ADE5-4000-A860-2B14FDC7F32E}" srcOrd="5" destOrd="0" presId="urn:microsoft.com/office/officeart/2005/8/layout/hierarchy3"/>
    <dgm:cxn modelId="{A2839456-DAC1-4045-89ED-65B1760484B2}" type="presParOf" srcId="{6316812A-67E1-4AB3-B912-28A8CCD99BD2}" destId="{CABA8CED-CDFC-455C-B20A-066300E7E66A}" srcOrd="6" destOrd="0" presId="urn:microsoft.com/office/officeart/2005/8/layout/hierarchy3"/>
    <dgm:cxn modelId="{8257B415-CCCC-48D4-8DB5-51B6B05A02D3}" type="presParOf" srcId="{6316812A-67E1-4AB3-B912-28A8CCD99BD2}" destId="{F3B212F8-9814-465B-A383-0199CDCA5166}" srcOrd="7" destOrd="0" presId="urn:microsoft.com/office/officeart/2005/8/layout/hierarchy3"/>
    <dgm:cxn modelId="{15199FB8-39A8-43F4-8F0E-AF77C52B6142}" type="presParOf" srcId="{6316812A-67E1-4AB3-B912-28A8CCD99BD2}" destId="{A0792BFB-8426-42E6-9A2E-1293A2C1D4CC}" srcOrd="8" destOrd="0" presId="urn:microsoft.com/office/officeart/2005/8/layout/hierarchy3"/>
    <dgm:cxn modelId="{AEB17F19-F039-4F0B-9FB1-0F501C3BFDA9}" type="presParOf" srcId="{6316812A-67E1-4AB3-B912-28A8CCD99BD2}" destId="{435A763F-524F-4E43-B693-18848C16A88E}" srcOrd="9" destOrd="0" presId="urn:microsoft.com/office/officeart/2005/8/layout/hierarchy3"/>
    <dgm:cxn modelId="{410638C7-28C5-4050-A005-1458CB8DD337}" type="presParOf" srcId="{E57F719A-07ED-4F77-B3DA-160C7AA0FB5F}" destId="{675895E6-D157-4F05-BC18-E59A7EE25419}" srcOrd="1" destOrd="0" presId="urn:microsoft.com/office/officeart/2005/8/layout/hierarchy3"/>
    <dgm:cxn modelId="{0774B56B-6AFD-4F77-93C4-3904CE2446B3}" type="presParOf" srcId="{675895E6-D157-4F05-BC18-E59A7EE25419}" destId="{B2E8F90D-6A46-425F-A82C-B405CF9E3D27}" srcOrd="0" destOrd="0" presId="urn:microsoft.com/office/officeart/2005/8/layout/hierarchy3"/>
    <dgm:cxn modelId="{1C4EFF9F-83AC-4529-99C3-070CAE9158F6}" type="presParOf" srcId="{B2E8F90D-6A46-425F-A82C-B405CF9E3D27}" destId="{735F3CE2-E0E4-4EA3-9635-C86EDC8C4019}" srcOrd="0" destOrd="0" presId="urn:microsoft.com/office/officeart/2005/8/layout/hierarchy3"/>
    <dgm:cxn modelId="{8D06B629-85E4-4D02-9B21-8AF0CEAD46C2}" type="presParOf" srcId="{B2E8F90D-6A46-425F-A82C-B405CF9E3D27}" destId="{62C14F9B-8D8A-420E-8E5F-3DBC7C838D12}" srcOrd="1" destOrd="0" presId="urn:microsoft.com/office/officeart/2005/8/layout/hierarchy3"/>
    <dgm:cxn modelId="{CA0B1F6D-679D-4398-AA73-92B98A481610}" type="presParOf" srcId="{675895E6-D157-4F05-BC18-E59A7EE25419}" destId="{147266AA-42ED-42EE-95C9-E99C5526867B}" srcOrd="1" destOrd="0" presId="urn:microsoft.com/office/officeart/2005/8/layout/hierarchy3"/>
    <dgm:cxn modelId="{3F44F71C-E9DD-4F74-B044-6373D50B3022}" type="presParOf" srcId="{147266AA-42ED-42EE-95C9-E99C5526867B}" destId="{8DCEC5FE-337B-450A-9788-0DDA34A6BF7E}" srcOrd="0" destOrd="0" presId="urn:microsoft.com/office/officeart/2005/8/layout/hierarchy3"/>
    <dgm:cxn modelId="{18C6977D-6FF1-446F-B11C-2FE99826E1D4}" type="presParOf" srcId="{147266AA-42ED-42EE-95C9-E99C5526867B}" destId="{72C94DFB-9CD1-463A-9AB0-E4AD0C3EE8DD}" srcOrd="1" destOrd="0" presId="urn:microsoft.com/office/officeart/2005/8/layout/hierarchy3"/>
    <dgm:cxn modelId="{D18154D5-31B9-4A49-9434-D096D99A6AD6}" type="presParOf" srcId="{147266AA-42ED-42EE-95C9-E99C5526867B}" destId="{2E518B5F-62A0-48E2-A69A-F0AAFB955C99}" srcOrd="2" destOrd="0" presId="urn:microsoft.com/office/officeart/2005/8/layout/hierarchy3"/>
    <dgm:cxn modelId="{857DD4D3-8802-4394-B5EC-A778D6C7BFD2}" type="presParOf" srcId="{147266AA-42ED-42EE-95C9-E99C5526867B}" destId="{BC090DE2-E100-407C-BCB6-9BFD676EE19D}" srcOrd="3" destOrd="0" presId="urn:microsoft.com/office/officeart/2005/8/layout/hierarchy3"/>
    <dgm:cxn modelId="{47EF941B-927C-4A9E-9AA5-6B3251D61917}" type="presParOf" srcId="{147266AA-42ED-42EE-95C9-E99C5526867B}" destId="{69207C55-24D0-4DFC-AB08-8B7D959091BA}" srcOrd="4" destOrd="0" presId="urn:microsoft.com/office/officeart/2005/8/layout/hierarchy3"/>
    <dgm:cxn modelId="{5CA67CD2-5630-4592-920F-5B880C5117DB}" type="presParOf" srcId="{147266AA-42ED-42EE-95C9-E99C5526867B}" destId="{F2C0DA51-F5CE-4AF0-93D1-3EC955A7DF5A}" srcOrd="5" destOrd="0" presId="urn:microsoft.com/office/officeart/2005/8/layout/hierarchy3"/>
    <dgm:cxn modelId="{AA7AD44B-AEDD-487B-8C52-80427DE86FCD}" type="presParOf" srcId="{147266AA-42ED-42EE-95C9-E99C5526867B}" destId="{0509DF30-4F78-4EFE-82E8-62171D4A285B}" srcOrd="6" destOrd="0" presId="urn:microsoft.com/office/officeart/2005/8/layout/hierarchy3"/>
    <dgm:cxn modelId="{76F5E9AD-6B9E-4219-82C0-F1EC58174F7D}" type="presParOf" srcId="{147266AA-42ED-42EE-95C9-E99C5526867B}" destId="{C8394ED0-C05E-409F-B737-7E5AF51E9EDD}" srcOrd="7" destOrd="0" presId="urn:microsoft.com/office/officeart/2005/8/layout/hierarchy3"/>
    <dgm:cxn modelId="{389DB42F-D996-4EB9-8155-EFC39D69B2AC}" type="presParOf" srcId="{147266AA-42ED-42EE-95C9-E99C5526867B}" destId="{AF5B34BB-A763-4EE4-86E1-56B5296D6E46}" srcOrd="8" destOrd="0" presId="urn:microsoft.com/office/officeart/2005/8/layout/hierarchy3"/>
    <dgm:cxn modelId="{BCCB8CBA-E652-49FC-97F4-7048041EA94B}" type="presParOf" srcId="{147266AA-42ED-42EE-95C9-E99C5526867B}" destId="{CAF800F7-C06B-4B32-9D73-7756967253B9}" srcOrd="9" destOrd="0" presId="urn:microsoft.com/office/officeart/2005/8/layout/hierarchy3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31110-7ED6-40FE-B872-225D1CD5855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774AE1-C776-488B-B302-1404B17FBB22}">
      <dgm:prSet phldrT="[Текст]"/>
      <dgm:spPr/>
      <dgm:t>
        <a:bodyPr/>
        <a:lstStyle/>
        <a:p>
          <a:r>
            <a:rPr lang="ru-RU" dirty="0" smtClean="0"/>
            <a:t>Небо над Аустерлицем </a:t>
          </a:r>
          <a:endParaRPr lang="ru-RU" dirty="0"/>
        </a:p>
      </dgm:t>
    </dgm:pt>
    <dgm:pt modelId="{3BC05ACD-3154-46C9-83E0-7D562E94348C}" type="parTrans" cxnId="{D7F0D64B-9F79-40F2-A481-BD5C84F93D4D}">
      <dgm:prSet/>
      <dgm:spPr/>
      <dgm:t>
        <a:bodyPr/>
        <a:lstStyle/>
        <a:p>
          <a:endParaRPr lang="ru-RU"/>
        </a:p>
      </dgm:t>
    </dgm:pt>
    <dgm:pt modelId="{8D03FDAF-9873-4084-A4C5-0935721B64AD}" type="sibTrans" cxnId="{D7F0D64B-9F79-40F2-A481-BD5C84F93D4D}">
      <dgm:prSet/>
      <dgm:spPr/>
      <dgm:t>
        <a:bodyPr/>
        <a:lstStyle/>
        <a:p>
          <a:endParaRPr lang="ru-RU"/>
        </a:p>
      </dgm:t>
    </dgm:pt>
    <dgm:pt modelId="{FD87DF3F-DD76-47FE-B3A8-801DC8DFE5DE}">
      <dgm:prSet phldrT="[Текст]"/>
      <dgm:spPr/>
      <dgm:t>
        <a:bodyPr/>
        <a:lstStyle/>
        <a:p>
          <a:r>
            <a:rPr lang="ru-RU" dirty="0" smtClean="0"/>
            <a:t>Князь осознал великую истину - жизнь есть абсолютная ценность. Ощутил свою связь с бесконечностью. «Ничего нет верного, кроме ничтожества того, что мне понятно, и величия чего-то непонятного, но важнейшего».</a:t>
          </a:r>
          <a:endParaRPr lang="ru-RU" dirty="0"/>
        </a:p>
      </dgm:t>
    </dgm:pt>
    <dgm:pt modelId="{0214FEFF-7D7A-4E9A-824A-04221BAED608}" type="parTrans" cxnId="{B29EAB0D-395A-43C1-974F-1B00B767F310}">
      <dgm:prSet/>
      <dgm:spPr/>
      <dgm:t>
        <a:bodyPr/>
        <a:lstStyle/>
        <a:p>
          <a:endParaRPr lang="ru-RU"/>
        </a:p>
      </dgm:t>
    </dgm:pt>
    <dgm:pt modelId="{32D0DE83-3577-4636-86D6-9181F0A1C724}" type="sibTrans" cxnId="{B29EAB0D-395A-43C1-974F-1B00B767F310}">
      <dgm:prSet/>
      <dgm:spPr/>
      <dgm:t>
        <a:bodyPr/>
        <a:lstStyle/>
        <a:p>
          <a:endParaRPr lang="ru-RU"/>
        </a:p>
      </dgm:t>
    </dgm:pt>
    <dgm:pt modelId="{82B8233C-6F1D-4936-9A18-D75DB86DC6E0}">
      <dgm:prSet phldrT="[Текст]"/>
      <dgm:spPr/>
      <dgm:t>
        <a:bodyPr/>
        <a:lstStyle/>
        <a:p>
          <a:r>
            <a:rPr lang="ru-RU" dirty="0" smtClean="0"/>
            <a:t>Открытие богатства мирной жизни</a:t>
          </a:r>
          <a:endParaRPr lang="ru-RU" dirty="0"/>
        </a:p>
      </dgm:t>
    </dgm:pt>
    <dgm:pt modelId="{5E63F90D-CCF3-4007-AB2A-1CA5CC1EB2B5}" type="parTrans" cxnId="{FBACD481-AFFD-4555-9A17-E0C4E06A62CE}">
      <dgm:prSet/>
      <dgm:spPr/>
      <dgm:t>
        <a:bodyPr/>
        <a:lstStyle/>
        <a:p>
          <a:endParaRPr lang="ru-RU"/>
        </a:p>
      </dgm:t>
    </dgm:pt>
    <dgm:pt modelId="{DE6873D9-B741-4ECD-918D-F6270D862AEA}" type="sibTrans" cxnId="{FBACD481-AFFD-4555-9A17-E0C4E06A62CE}">
      <dgm:prSet/>
      <dgm:spPr/>
      <dgm:t>
        <a:bodyPr/>
        <a:lstStyle/>
        <a:p>
          <a:endParaRPr lang="ru-RU"/>
        </a:p>
      </dgm:t>
    </dgm:pt>
    <dgm:pt modelId="{D892AB10-64A8-45E3-A36E-EA5806001F29}">
      <dgm:prSet phldrT="[Текст]"/>
      <dgm:spPr/>
      <dgm:t>
        <a:bodyPr/>
        <a:lstStyle/>
        <a:p>
          <a:r>
            <a:rPr lang="ru-RU" dirty="0" smtClean="0"/>
            <a:t>Князь раскаивается в своих честолюбивых мечтаниях, в его душе поднимаются естественные потребности любви и добра.</a:t>
          </a:r>
          <a:endParaRPr lang="ru-RU" dirty="0"/>
        </a:p>
      </dgm:t>
    </dgm:pt>
    <dgm:pt modelId="{EAB7C769-6F6F-4AC3-B9E6-22CD55327B9D}" type="parTrans" cxnId="{56D7D136-D9DF-46F1-9C8B-26CCFF1EF8D7}">
      <dgm:prSet/>
      <dgm:spPr/>
      <dgm:t>
        <a:bodyPr/>
        <a:lstStyle/>
        <a:p>
          <a:endParaRPr lang="ru-RU"/>
        </a:p>
      </dgm:t>
    </dgm:pt>
    <dgm:pt modelId="{D2650D98-4AD7-465F-8E80-6AE54BA3F866}" type="sibTrans" cxnId="{56D7D136-D9DF-46F1-9C8B-26CCFF1EF8D7}">
      <dgm:prSet/>
      <dgm:spPr/>
      <dgm:t>
        <a:bodyPr/>
        <a:lstStyle/>
        <a:p>
          <a:endParaRPr lang="ru-RU"/>
        </a:p>
      </dgm:t>
    </dgm:pt>
    <dgm:pt modelId="{D805E636-4DAA-43F8-A450-7645DBAC88F5}">
      <dgm:prSet phldrT="[Текст]"/>
      <dgm:spPr/>
      <dgm:t>
        <a:bodyPr/>
        <a:lstStyle/>
        <a:p>
          <a:r>
            <a:rPr lang="ru-RU" dirty="0" smtClean="0"/>
            <a:t>Встреча с Пьером в </a:t>
          </a:r>
          <a:r>
            <a:rPr lang="ru-RU" dirty="0" err="1" smtClean="0"/>
            <a:t>Богучарове</a:t>
          </a:r>
          <a:endParaRPr lang="ru-RU" dirty="0"/>
        </a:p>
      </dgm:t>
    </dgm:pt>
    <dgm:pt modelId="{40A34FA1-003F-45F9-A714-8D79AC862D11}" type="parTrans" cxnId="{EF4370CD-7103-4447-9CAB-C50059C68DB5}">
      <dgm:prSet/>
      <dgm:spPr/>
      <dgm:t>
        <a:bodyPr/>
        <a:lstStyle/>
        <a:p>
          <a:endParaRPr lang="ru-RU"/>
        </a:p>
      </dgm:t>
    </dgm:pt>
    <dgm:pt modelId="{8EA95793-9B3C-4A69-A5C3-096E159E2765}" type="sibTrans" cxnId="{EF4370CD-7103-4447-9CAB-C50059C68DB5}">
      <dgm:prSet/>
      <dgm:spPr/>
      <dgm:t>
        <a:bodyPr/>
        <a:lstStyle/>
        <a:p>
          <a:endParaRPr lang="ru-RU"/>
        </a:p>
      </dgm:t>
    </dgm:pt>
    <dgm:pt modelId="{12EC87D5-EED7-4F5F-8F87-D00F166F8C06}">
      <dgm:prSet phldrT="[Текст]"/>
      <dgm:spPr/>
      <dgm:t>
        <a:bodyPr/>
        <a:lstStyle/>
        <a:p>
          <a:r>
            <a:rPr lang="ru-RU" dirty="0" smtClean="0"/>
            <a:t>Князь Андрей принимает некоторые из убеждений Пьера, которые оказывают на Болконского благотворное влияние. Теперь уже князь может себе признаться: «Как бы счастлив и спокоен я был, ежели бы мог сказать теперь: «Господи, помилуй меня" </a:t>
          </a:r>
          <a:endParaRPr lang="ru-RU" dirty="0"/>
        </a:p>
      </dgm:t>
    </dgm:pt>
    <dgm:pt modelId="{CF706866-888F-4FBA-9175-5800EDF01FEC}" type="parTrans" cxnId="{32A75452-1378-4F93-97FF-D866BAD68C0B}">
      <dgm:prSet/>
      <dgm:spPr/>
      <dgm:t>
        <a:bodyPr/>
        <a:lstStyle/>
        <a:p>
          <a:endParaRPr lang="ru-RU"/>
        </a:p>
      </dgm:t>
    </dgm:pt>
    <dgm:pt modelId="{9E995B5D-70DC-498A-84FA-78FAB253D1D6}" type="sibTrans" cxnId="{32A75452-1378-4F93-97FF-D866BAD68C0B}">
      <dgm:prSet/>
      <dgm:spPr/>
      <dgm:t>
        <a:bodyPr/>
        <a:lstStyle/>
        <a:p>
          <a:endParaRPr lang="ru-RU"/>
        </a:p>
      </dgm:t>
    </dgm:pt>
    <dgm:pt modelId="{A44D3DC3-CD97-4C84-B677-DBDB8C3A354B}" type="pres">
      <dgm:prSet presAssocID="{B5031110-7ED6-40FE-B872-225D1CD585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9EA93A-0893-4795-A124-27C04BEFCCB4}" type="pres">
      <dgm:prSet presAssocID="{6F774AE1-C776-488B-B302-1404B17FBB22}" presName="linNode" presStyleCnt="0"/>
      <dgm:spPr/>
    </dgm:pt>
    <dgm:pt modelId="{0CE07EBA-B74D-460E-9BF6-B6051AA6DCD3}" type="pres">
      <dgm:prSet presAssocID="{6F774AE1-C776-488B-B302-1404B17FBB2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C6076-AA6B-420E-9289-F6EAC2D04940}" type="pres">
      <dgm:prSet presAssocID="{6F774AE1-C776-488B-B302-1404B17FBB2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8B1A4-292A-4C8D-92DA-1D3C82D823F4}" type="pres">
      <dgm:prSet presAssocID="{8D03FDAF-9873-4084-A4C5-0935721B64AD}" presName="sp" presStyleCnt="0"/>
      <dgm:spPr/>
    </dgm:pt>
    <dgm:pt modelId="{B11965B5-FC4B-4E2B-930C-ADC1ACEAC58E}" type="pres">
      <dgm:prSet presAssocID="{82B8233C-6F1D-4936-9A18-D75DB86DC6E0}" presName="linNode" presStyleCnt="0"/>
      <dgm:spPr/>
    </dgm:pt>
    <dgm:pt modelId="{AFED4F83-3377-41A7-A596-AE99103EEA6F}" type="pres">
      <dgm:prSet presAssocID="{82B8233C-6F1D-4936-9A18-D75DB86DC6E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7B32A-B8BB-4C98-9DA8-223932D7391A}" type="pres">
      <dgm:prSet presAssocID="{82B8233C-6F1D-4936-9A18-D75DB86DC6E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E4BAA-D37F-4975-9100-FCF3644A4404}" type="pres">
      <dgm:prSet presAssocID="{DE6873D9-B741-4ECD-918D-F6270D862AEA}" presName="sp" presStyleCnt="0"/>
      <dgm:spPr/>
    </dgm:pt>
    <dgm:pt modelId="{F39794C9-9462-49BF-B645-1A49E06491DA}" type="pres">
      <dgm:prSet presAssocID="{D805E636-4DAA-43F8-A450-7645DBAC88F5}" presName="linNode" presStyleCnt="0"/>
      <dgm:spPr/>
    </dgm:pt>
    <dgm:pt modelId="{D694944F-9833-4456-8F4D-BB687B04FC73}" type="pres">
      <dgm:prSet presAssocID="{D805E636-4DAA-43F8-A450-7645DBAC88F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7B071-5BA5-4E6E-83E6-2F218ACED150}" type="pres">
      <dgm:prSet presAssocID="{D805E636-4DAA-43F8-A450-7645DBAC88F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218C19-DAE1-484E-B1CD-9B515134AB38}" type="presOf" srcId="{B5031110-7ED6-40FE-B872-225D1CD58551}" destId="{A44D3DC3-CD97-4C84-B677-DBDB8C3A354B}" srcOrd="0" destOrd="0" presId="urn:microsoft.com/office/officeart/2005/8/layout/vList5"/>
    <dgm:cxn modelId="{FBACD481-AFFD-4555-9A17-E0C4E06A62CE}" srcId="{B5031110-7ED6-40FE-B872-225D1CD58551}" destId="{82B8233C-6F1D-4936-9A18-D75DB86DC6E0}" srcOrd="1" destOrd="0" parTransId="{5E63F90D-CCF3-4007-AB2A-1CA5CC1EB2B5}" sibTransId="{DE6873D9-B741-4ECD-918D-F6270D862AEA}"/>
    <dgm:cxn modelId="{ADE908FD-E198-449A-B674-7F50B214B510}" type="presOf" srcId="{6F774AE1-C776-488B-B302-1404B17FBB22}" destId="{0CE07EBA-B74D-460E-9BF6-B6051AA6DCD3}" srcOrd="0" destOrd="0" presId="urn:microsoft.com/office/officeart/2005/8/layout/vList5"/>
    <dgm:cxn modelId="{EF4370CD-7103-4447-9CAB-C50059C68DB5}" srcId="{B5031110-7ED6-40FE-B872-225D1CD58551}" destId="{D805E636-4DAA-43F8-A450-7645DBAC88F5}" srcOrd="2" destOrd="0" parTransId="{40A34FA1-003F-45F9-A714-8D79AC862D11}" sibTransId="{8EA95793-9B3C-4A69-A5C3-096E159E2765}"/>
    <dgm:cxn modelId="{2BEDA81E-0CB4-48B3-80C7-68481B76930E}" type="presOf" srcId="{82B8233C-6F1D-4936-9A18-D75DB86DC6E0}" destId="{AFED4F83-3377-41A7-A596-AE99103EEA6F}" srcOrd="0" destOrd="0" presId="urn:microsoft.com/office/officeart/2005/8/layout/vList5"/>
    <dgm:cxn modelId="{D7F0D64B-9F79-40F2-A481-BD5C84F93D4D}" srcId="{B5031110-7ED6-40FE-B872-225D1CD58551}" destId="{6F774AE1-C776-488B-B302-1404B17FBB22}" srcOrd="0" destOrd="0" parTransId="{3BC05ACD-3154-46C9-83E0-7D562E94348C}" sibTransId="{8D03FDAF-9873-4084-A4C5-0935721B64AD}"/>
    <dgm:cxn modelId="{32A75452-1378-4F93-97FF-D866BAD68C0B}" srcId="{D805E636-4DAA-43F8-A450-7645DBAC88F5}" destId="{12EC87D5-EED7-4F5F-8F87-D00F166F8C06}" srcOrd="0" destOrd="0" parTransId="{CF706866-888F-4FBA-9175-5800EDF01FEC}" sibTransId="{9E995B5D-70DC-498A-84FA-78FAB253D1D6}"/>
    <dgm:cxn modelId="{B29EAB0D-395A-43C1-974F-1B00B767F310}" srcId="{6F774AE1-C776-488B-B302-1404B17FBB22}" destId="{FD87DF3F-DD76-47FE-B3A8-801DC8DFE5DE}" srcOrd="0" destOrd="0" parTransId="{0214FEFF-7D7A-4E9A-824A-04221BAED608}" sibTransId="{32D0DE83-3577-4636-86D6-9181F0A1C724}"/>
    <dgm:cxn modelId="{56D7D136-D9DF-46F1-9C8B-26CCFF1EF8D7}" srcId="{82B8233C-6F1D-4936-9A18-D75DB86DC6E0}" destId="{D892AB10-64A8-45E3-A36E-EA5806001F29}" srcOrd="0" destOrd="0" parTransId="{EAB7C769-6F6F-4AC3-B9E6-22CD55327B9D}" sibTransId="{D2650D98-4AD7-465F-8E80-6AE54BA3F866}"/>
    <dgm:cxn modelId="{CABDB615-2DA9-47FD-9B51-2FF121F284DB}" type="presOf" srcId="{FD87DF3F-DD76-47FE-B3A8-801DC8DFE5DE}" destId="{9A5C6076-AA6B-420E-9289-F6EAC2D04940}" srcOrd="0" destOrd="0" presId="urn:microsoft.com/office/officeart/2005/8/layout/vList5"/>
    <dgm:cxn modelId="{59ED49FD-0444-407C-BAA2-61241BEC5F9C}" type="presOf" srcId="{D892AB10-64A8-45E3-A36E-EA5806001F29}" destId="{3D47B32A-B8BB-4C98-9DA8-223932D7391A}" srcOrd="0" destOrd="0" presId="urn:microsoft.com/office/officeart/2005/8/layout/vList5"/>
    <dgm:cxn modelId="{F9D2222E-3292-4935-A3DB-CE3180B385CD}" type="presOf" srcId="{D805E636-4DAA-43F8-A450-7645DBAC88F5}" destId="{D694944F-9833-4456-8F4D-BB687B04FC73}" srcOrd="0" destOrd="0" presId="urn:microsoft.com/office/officeart/2005/8/layout/vList5"/>
    <dgm:cxn modelId="{90110B41-71CE-4CA0-87F4-DA292F16FEE3}" type="presOf" srcId="{12EC87D5-EED7-4F5F-8F87-D00F166F8C06}" destId="{7787B071-5BA5-4E6E-83E6-2F218ACED150}" srcOrd="0" destOrd="0" presId="urn:microsoft.com/office/officeart/2005/8/layout/vList5"/>
    <dgm:cxn modelId="{0FEF7946-0FFB-40AA-9312-9FAD4416AEF7}" type="presParOf" srcId="{A44D3DC3-CD97-4C84-B677-DBDB8C3A354B}" destId="{9E9EA93A-0893-4795-A124-27C04BEFCCB4}" srcOrd="0" destOrd="0" presId="urn:microsoft.com/office/officeart/2005/8/layout/vList5"/>
    <dgm:cxn modelId="{6CC064C2-28AB-413B-955A-3CFD909D9EF1}" type="presParOf" srcId="{9E9EA93A-0893-4795-A124-27C04BEFCCB4}" destId="{0CE07EBA-B74D-460E-9BF6-B6051AA6DCD3}" srcOrd="0" destOrd="0" presId="urn:microsoft.com/office/officeart/2005/8/layout/vList5"/>
    <dgm:cxn modelId="{E5626739-BD51-4B12-A7B7-37B47B3DD92C}" type="presParOf" srcId="{9E9EA93A-0893-4795-A124-27C04BEFCCB4}" destId="{9A5C6076-AA6B-420E-9289-F6EAC2D04940}" srcOrd="1" destOrd="0" presId="urn:microsoft.com/office/officeart/2005/8/layout/vList5"/>
    <dgm:cxn modelId="{A224E38B-F84E-4D21-AE20-20FB20FAA06E}" type="presParOf" srcId="{A44D3DC3-CD97-4C84-B677-DBDB8C3A354B}" destId="{3F68B1A4-292A-4C8D-92DA-1D3C82D823F4}" srcOrd="1" destOrd="0" presId="urn:microsoft.com/office/officeart/2005/8/layout/vList5"/>
    <dgm:cxn modelId="{9EFEBB66-A0A8-4292-90F6-BC1DEDB2D966}" type="presParOf" srcId="{A44D3DC3-CD97-4C84-B677-DBDB8C3A354B}" destId="{B11965B5-FC4B-4E2B-930C-ADC1ACEAC58E}" srcOrd="2" destOrd="0" presId="urn:microsoft.com/office/officeart/2005/8/layout/vList5"/>
    <dgm:cxn modelId="{2110874E-4F4C-44D7-95B7-2CB1AC5A3540}" type="presParOf" srcId="{B11965B5-FC4B-4E2B-930C-ADC1ACEAC58E}" destId="{AFED4F83-3377-41A7-A596-AE99103EEA6F}" srcOrd="0" destOrd="0" presId="urn:microsoft.com/office/officeart/2005/8/layout/vList5"/>
    <dgm:cxn modelId="{99AE4DD9-41AB-4562-9EB8-74D74D8B0C26}" type="presParOf" srcId="{B11965B5-FC4B-4E2B-930C-ADC1ACEAC58E}" destId="{3D47B32A-B8BB-4C98-9DA8-223932D7391A}" srcOrd="1" destOrd="0" presId="urn:microsoft.com/office/officeart/2005/8/layout/vList5"/>
    <dgm:cxn modelId="{8F320B75-F308-4126-8507-F766FE4F1B9A}" type="presParOf" srcId="{A44D3DC3-CD97-4C84-B677-DBDB8C3A354B}" destId="{B24E4BAA-D37F-4975-9100-FCF3644A4404}" srcOrd="3" destOrd="0" presId="urn:microsoft.com/office/officeart/2005/8/layout/vList5"/>
    <dgm:cxn modelId="{83A6AF30-E457-4375-A127-3942FA3C2D3D}" type="presParOf" srcId="{A44D3DC3-CD97-4C84-B677-DBDB8C3A354B}" destId="{F39794C9-9462-49BF-B645-1A49E06491DA}" srcOrd="4" destOrd="0" presId="urn:microsoft.com/office/officeart/2005/8/layout/vList5"/>
    <dgm:cxn modelId="{5778B60F-D6F6-4E87-A2E8-914EE9173290}" type="presParOf" srcId="{F39794C9-9462-49BF-B645-1A49E06491DA}" destId="{D694944F-9833-4456-8F4D-BB687B04FC73}" srcOrd="0" destOrd="0" presId="urn:microsoft.com/office/officeart/2005/8/layout/vList5"/>
    <dgm:cxn modelId="{10EDD4E1-1E21-4FDF-ABE6-7FF643BD6DB5}" type="presParOf" srcId="{F39794C9-9462-49BF-B645-1A49E06491DA}" destId="{7787B071-5BA5-4E6E-83E6-2F218ACED150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112C2C-30F1-4F89-8791-5138AAE82E1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E21523-EE62-45FF-BF0D-92463FAB220C}">
      <dgm:prSet phldrT="[Текст]"/>
      <dgm:spPr/>
      <dgm:t>
        <a:bodyPr/>
        <a:lstStyle/>
        <a:p>
          <a:r>
            <a:rPr lang="ru-RU" dirty="0" smtClean="0"/>
            <a:t>Встреча с Наташей Ростовой в Отрадном</a:t>
          </a:r>
          <a:endParaRPr lang="ru-RU" dirty="0"/>
        </a:p>
      </dgm:t>
    </dgm:pt>
    <dgm:pt modelId="{78A24773-8B47-4EEF-907C-FE42EE27F7C6}" type="parTrans" cxnId="{DC018E1D-1F41-40CB-8762-E3E7FF633A49}">
      <dgm:prSet/>
      <dgm:spPr/>
      <dgm:t>
        <a:bodyPr/>
        <a:lstStyle/>
        <a:p>
          <a:endParaRPr lang="ru-RU"/>
        </a:p>
      </dgm:t>
    </dgm:pt>
    <dgm:pt modelId="{A065FD0D-4F68-4302-86ED-2DF574810DA8}" type="sibTrans" cxnId="{DC018E1D-1F41-40CB-8762-E3E7FF633A49}">
      <dgm:prSet/>
      <dgm:spPr/>
      <dgm:t>
        <a:bodyPr/>
        <a:lstStyle/>
        <a:p>
          <a:endParaRPr lang="ru-RU"/>
        </a:p>
      </dgm:t>
    </dgm:pt>
    <dgm:pt modelId="{D5743941-3C91-4736-AEAE-32BCD988FABF}">
      <dgm:prSet phldrT="[Текст]"/>
      <dgm:spPr/>
      <dgm:t>
        <a:bodyPr/>
        <a:lstStyle/>
        <a:p>
          <a:r>
            <a:rPr lang="ru-RU" dirty="0" smtClean="0"/>
            <a:t>Эмоциональность Наташи, ее искренность и восторг дают толчок к душевному возрождению князя.</a:t>
          </a:r>
          <a:endParaRPr lang="ru-RU" dirty="0"/>
        </a:p>
      </dgm:t>
    </dgm:pt>
    <dgm:pt modelId="{19328EA7-53BF-4A6C-8FD5-DA403548C2B2}" type="parTrans" cxnId="{E08B1A1A-42E0-4568-862D-FC7ABB06B1E4}">
      <dgm:prSet/>
      <dgm:spPr/>
      <dgm:t>
        <a:bodyPr/>
        <a:lstStyle/>
        <a:p>
          <a:endParaRPr lang="ru-RU"/>
        </a:p>
      </dgm:t>
    </dgm:pt>
    <dgm:pt modelId="{4E20DA8F-4DA8-4F17-ACF7-E5AEAD04463B}" type="sibTrans" cxnId="{E08B1A1A-42E0-4568-862D-FC7ABB06B1E4}">
      <dgm:prSet/>
      <dgm:spPr/>
      <dgm:t>
        <a:bodyPr/>
        <a:lstStyle/>
        <a:p>
          <a:endParaRPr lang="ru-RU"/>
        </a:p>
      </dgm:t>
    </dgm:pt>
    <dgm:pt modelId="{BF1B7B28-2F57-47AC-A4B0-01CF9DCFEC0C}">
      <dgm:prSet phldrT="[Текст]"/>
      <dgm:spPr/>
      <dgm:t>
        <a:bodyPr/>
        <a:lstStyle/>
        <a:p>
          <a:r>
            <a:rPr lang="ru-RU" dirty="0" smtClean="0"/>
            <a:t>Любовь к Наташе Ростовой</a:t>
          </a:r>
          <a:endParaRPr lang="ru-RU" dirty="0"/>
        </a:p>
      </dgm:t>
    </dgm:pt>
    <dgm:pt modelId="{6A1AD354-50D4-4F5F-B1F2-9965D47910BB}" type="parTrans" cxnId="{CA48BEB2-604D-4F43-A4E0-2E6F713F8797}">
      <dgm:prSet/>
      <dgm:spPr/>
      <dgm:t>
        <a:bodyPr/>
        <a:lstStyle/>
        <a:p>
          <a:endParaRPr lang="ru-RU"/>
        </a:p>
      </dgm:t>
    </dgm:pt>
    <dgm:pt modelId="{15F4D522-316A-43C0-9510-B051119557E3}" type="sibTrans" cxnId="{CA48BEB2-604D-4F43-A4E0-2E6F713F8797}">
      <dgm:prSet/>
      <dgm:spPr/>
      <dgm:t>
        <a:bodyPr/>
        <a:lstStyle/>
        <a:p>
          <a:endParaRPr lang="ru-RU"/>
        </a:p>
      </dgm:t>
    </dgm:pt>
    <dgm:pt modelId="{9058495D-F48C-44F4-AACE-005F945A9480}">
      <dgm:prSet phldrT="[Текст]"/>
      <dgm:spPr/>
      <dgm:t>
        <a:bodyPr/>
        <a:lstStyle/>
        <a:p>
          <a:r>
            <a:rPr lang="ru-RU" dirty="0" smtClean="0"/>
            <a:t>Князь становится счастливее и лучше от того чувства, которое пробуждает в его душе Наташа Ростова.</a:t>
          </a:r>
          <a:endParaRPr lang="ru-RU" dirty="0"/>
        </a:p>
      </dgm:t>
    </dgm:pt>
    <dgm:pt modelId="{8D457ED1-E74F-471F-80F5-EA6730724D14}" type="parTrans" cxnId="{CFD1B8C3-B5C3-4A25-9D3C-DC16EABBCE12}">
      <dgm:prSet/>
      <dgm:spPr/>
      <dgm:t>
        <a:bodyPr/>
        <a:lstStyle/>
        <a:p>
          <a:endParaRPr lang="ru-RU"/>
        </a:p>
      </dgm:t>
    </dgm:pt>
    <dgm:pt modelId="{EBC54DFB-63A1-48AA-A045-066061F6E877}" type="sibTrans" cxnId="{CFD1B8C3-B5C3-4A25-9D3C-DC16EABBCE12}">
      <dgm:prSet/>
      <dgm:spPr/>
      <dgm:t>
        <a:bodyPr/>
        <a:lstStyle/>
        <a:p>
          <a:endParaRPr lang="ru-RU"/>
        </a:p>
      </dgm:t>
    </dgm:pt>
    <dgm:pt modelId="{41F926FD-0BE6-48D9-A789-30B79515BB12}">
      <dgm:prSet phldrT="[Текст]"/>
      <dgm:spPr/>
      <dgm:t>
        <a:bodyPr/>
        <a:lstStyle/>
        <a:p>
          <a:r>
            <a:rPr lang="ru-RU" dirty="0" smtClean="0"/>
            <a:t>Участие в войне 1812 года</a:t>
          </a:r>
          <a:endParaRPr lang="ru-RU" dirty="0"/>
        </a:p>
      </dgm:t>
    </dgm:pt>
    <dgm:pt modelId="{9C3CC1AA-89C7-461C-96F9-A671CC67B3B9}" type="parTrans" cxnId="{7F31E101-A928-4B5A-A6F2-7823EE250A76}">
      <dgm:prSet/>
      <dgm:spPr/>
      <dgm:t>
        <a:bodyPr/>
        <a:lstStyle/>
        <a:p>
          <a:endParaRPr lang="ru-RU"/>
        </a:p>
      </dgm:t>
    </dgm:pt>
    <dgm:pt modelId="{9FDDBF01-B3BB-4AF0-B5AF-D71FFE95DC89}" type="sibTrans" cxnId="{7F31E101-A928-4B5A-A6F2-7823EE250A76}">
      <dgm:prSet/>
      <dgm:spPr/>
      <dgm:t>
        <a:bodyPr/>
        <a:lstStyle/>
        <a:p>
          <a:endParaRPr lang="ru-RU"/>
        </a:p>
      </dgm:t>
    </dgm:pt>
    <dgm:pt modelId="{C4567C12-BE9C-4B6F-8B51-8AE14FF4A569}">
      <dgm:prSet phldrT="[Текст]"/>
      <dgm:spPr/>
      <dgm:t>
        <a:bodyPr/>
        <a:lstStyle/>
        <a:p>
          <a:r>
            <a:rPr lang="ru-RU" dirty="0" smtClean="0"/>
            <a:t>Во время Бородинского сражения Болконский исполняет свой долг, им движет не желание личной славы, а чувство чести офицера, ненависть к врагу, разорившему его родную землю, его Лысые Горы.</a:t>
          </a:r>
          <a:endParaRPr lang="ru-RU" dirty="0"/>
        </a:p>
      </dgm:t>
    </dgm:pt>
    <dgm:pt modelId="{FDB1927A-3C52-4D3F-8201-243775D94B7D}" type="parTrans" cxnId="{F4215FC6-CE0E-4830-8348-A84E9FFF3EF8}">
      <dgm:prSet/>
      <dgm:spPr/>
      <dgm:t>
        <a:bodyPr/>
        <a:lstStyle/>
        <a:p>
          <a:endParaRPr lang="ru-RU"/>
        </a:p>
      </dgm:t>
    </dgm:pt>
    <dgm:pt modelId="{444B26DF-593D-4BCC-81ED-862B114F3599}" type="sibTrans" cxnId="{F4215FC6-CE0E-4830-8348-A84E9FFF3EF8}">
      <dgm:prSet/>
      <dgm:spPr/>
      <dgm:t>
        <a:bodyPr/>
        <a:lstStyle/>
        <a:p>
          <a:endParaRPr lang="ru-RU"/>
        </a:p>
      </dgm:t>
    </dgm:pt>
    <dgm:pt modelId="{083402D3-A7EC-4E22-BE2D-02D914466538}" type="pres">
      <dgm:prSet presAssocID="{70112C2C-30F1-4F89-8791-5138AAE82E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EBC813-D9DE-4424-99DB-585E3C1D682F}" type="pres">
      <dgm:prSet presAssocID="{89E21523-EE62-45FF-BF0D-92463FAB220C}" presName="linNode" presStyleCnt="0"/>
      <dgm:spPr/>
    </dgm:pt>
    <dgm:pt modelId="{5F3FC9A0-3258-4667-9ECF-AFEEC827463D}" type="pres">
      <dgm:prSet presAssocID="{89E21523-EE62-45FF-BF0D-92463FAB220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E3E3B-BCA1-4690-8F13-0A4A3C840F1E}" type="pres">
      <dgm:prSet presAssocID="{89E21523-EE62-45FF-BF0D-92463FAB22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7C8FA-837F-4294-8D38-D7F2A48167AE}" type="pres">
      <dgm:prSet presAssocID="{A065FD0D-4F68-4302-86ED-2DF574810DA8}" presName="sp" presStyleCnt="0"/>
      <dgm:spPr/>
    </dgm:pt>
    <dgm:pt modelId="{4FCA3E53-426C-443E-A9C4-1CF4E1B2C347}" type="pres">
      <dgm:prSet presAssocID="{BF1B7B28-2F57-47AC-A4B0-01CF9DCFEC0C}" presName="linNode" presStyleCnt="0"/>
      <dgm:spPr/>
    </dgm:pt>
    <dgm:pt modelId="{F195CCA1-A021-450D-9AEF-D9CDB752C480}" type="pres">
      <dgm:prSet presAssocID="{BF1B7B28-2F57-47AC-A4B0-01CF9DCFEC0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F1AFA-064F-4A1F-B854-27F20604EE01}" type="pres">
      <dgm:prSet presAssocID="{BF1B7B28-2F57-47AC-A4B0-01CF9DCFEC0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2F315-6E56-4067-9CC3-F18A53F78397}" type="pres">
      <dgm:prSet presAssocID="{15F4D522-316A-43C0-9510-B051119557E3}" presName="sp" presStyleCnt="0"/>
      <dgm:spPr/>
    </dgm:pt>
    <dgm:pt modelId="{5AE0E8B1-FF62-40E8-803D-60EFD1E6D2CD}" type="pres">
      <dgm:prSet presAssocID="{41F926FD-0BE6-48D9-A789-30B79515BB12}" presName="linNode" presStyleCnt="0"/>
      <dgm:spPr/>
    </dgm:pt>
    <dgm:pt modelId="{69EE4039-27AB-40A9-8E0F-D1261C219B09}" type="pres">
      <dgm:prSet presAssocID="{41F926FD-0BE6-48D9-A789-30B79515BB1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F1AC4-5F45-4294-9C74-703543921004}" type="pres">
      <dgm:prSet presAssocID="{41F926FD-0BE6-48D9-A789-30B79515BB1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C74C0D-4AA6-4143-BAF0-09CAA6777924}" type="presOf" srcId="{70112C2C-30F1-4F89-8791-5138AAE82E1F}" destId="{083402D3-A7EC-4E22-BE2D-02D914466538}" srcOrd="0" destOrd="0" presId="urn:microsoft.com/office/officeart/2005/8/layout/vList5"/>
    <dgm:cxn modelId="{05E178B0-262D-45ED-8782-0496AB82A036}" type="presOf" srcId="{C4567C12-BE9C-4B6F-8B51-8AE14FF4A569}" destId="{847F1AC4-5F45-4294-9C74-703543921004}" srcOrd="0" destOrd="0" presId="urn:microsoft.com/office/officeart/2005/8/layout/vList5"/>
    <dgm:cxn modelId="{CE7EB39B-801B-485D-BC22-93B8A332B628}" type="presOf" srcId="{D5743941-3C91-4736-AEAE-32BCD988FABF}" destId="{4A6E3E3B-BCA1-4690-8F13-0A4A3C840F1E}" srcOrd="0" destOrd="0" presId="urn:microsoft.com/office/officeart/2005/8/layout/vList5"/>
    <dgm:cxn modelId="{CFD1B8C3-B5C3-4A25-9D3C-DC16EABBCE12}" srcId="{BF1B7B28-2F57-47AC-A4B0-01CF9DCFEC0C}" destId="{9058495D-F48C-44F4-AACE-005F945A9480}" srcOrd="0" destOrd="0" parTransId="{8D457ED1-E74F-471F-80F5-EA6730724D14}" sibTransId="{EBC54DFB-63A1-48AA-A045-066061F6E877}"/>
    <dgm:cxn modelId="{F4215FC6-CE0E-4830-8348-A84E9FFF3EF8}" srcId="{41F926FD-0BE6-48D9-A789-30B79515BB12}" destId="{C4567C12-BE9C-4B6F-8B51-8AE14FF4A569}" srcOrd="0" destOrd="0" parTransId="{FDB1927A-3C52-4D3F-8201-243775D94B7D}" sibTransId="{444B26DF-593D-4BCC-81ED-862B114F3599}"/>
    <dgm:cxn modelId="{DC018E1D-1F41-40CB-8762-E3E7FF633A49}" srcId="{70112C2C-30F1-4F89-8791-5138AAE82E1F}" destId="{89E21523-EE62-45FF-BF0D-92463FAB220C}" srcOrd="0" destOrd="0" parTransId="{78A24773-8B47-4EEF-907C-FE42EE27F7C6}" sibTransId="{A065FD0D-4F68-4302-86ED-2DF574810DA8}"/>
    <dgm:cxn modelId="{B9EB6506-CC80-44C7-8CE6-EB8ECD778D7E}" type="presOf" srcId="{BF1B7B28-2F57-47AC-A4B0-01CF9DCFEC0C}" destId="{F195CCA1-A021-450D-9AEF-D9CDB752C480}" srcOrd="0" destOrd="0" presId="urn:microsoft.com/office/officeart/2005/8/layout/vList5"/>
    <dgm:cxn modelId="{39EF3DEB-437C-43CE-99C7-3A11324A16AE}" type="presOf" srcId="{89E21523-EE62-45FF-BF0D-92463FAB220C}" destId="{5F3FC9A0-3258-4667-9ECF-AFEEC827463D}" srcOrd="0" destOrd="0" presId="urn:microsoft.com/office/officeart/2005/8/layout/vList5"/>
    <dgm:cxn modelId="{7F31E101-A928-4B5A-A6F2-7823EE250A76}" srcId="{70112C2C-30F1-4F89-8791-5138AAE82E1F}" destId="{41F926FD-0BE6-48D9-A789-30B79515BB12}" srcOrd="2" destOrd="0" parTransId="{9C3CC1AA-89C7-461C-96F9-A671CC67B3B9}" sibTransId="{9FDDBF01-B3BB-4AF0-B5AF-D71FFE95DC89}"/>
    <dgm:cxn modelId="{6F382C6E-376C-4A8E-9E88-1CF22182502C}" type="presOf" srcId="{9058495D-F48C-44F4-AACE-005F945A9480}" destId="{38BF1AFA-064F-4A1F-B854-27F20604EE01}" srcOrd="0" destOrd="0" presId="urn:microsoft.com/office/officeart/2005/8/layout/vList5"/>
    <dgm:cxn modelId="{CA48BEB2-604D-4F43-A4E0-2E6F713F8797}" srcId="{70112C2C-30F1-4F89-8791-5138AAE82E1F}" destId="{BF1B7B28-2F57-47AC-A4B0-01CF9DCFEC0C}" srcOrd="1" destOrd="0" parTransId="{6A1AD354-50D4-4F5F-B1F2-9965D47910BB}" sibTransId="{15F4D522-316A-43C0-9510-B051119557E3}"/>
    <dgm:cxn modelId="{E08B1A1A-42E0-4568-862D-FC7ABB06B1E4}" srcId="{89E21523-EE62-45FF-BF0D-92463FAB220C}" destId="{D5743941-3C91-4736-AEAE-32BCD988FABF}" srcOrd="0" destOrd="0" parTransId="{19328EA7-53BF-4A6C-8FD5-DA403548C2B2}" sibTransId="{4E20DA8F-4DA8-4F17-ACF7-E5AEAD04463B}"/>
    <dgm:cxn modelId="{5BC0BCAC-D307-4111-89C0-1199F29875E6}" type="presOf" srcId="{41F926FD-0BE6-48D9-A789-30B79515BB12}" destId="{69EE4039-27AB-40A9-8E0F-D1261C219B09}" srcOrd="0" destOrd="0" presId="urn:microsoft.com/office/officeart/2005/8/layout/vList5"/>
    <dgm:cxn modelId="{15FAC658-2FDE-46C1-AD9A-07FC0D6DED43}" type="presParOf" srcId="{083402D3-A7EC-4E22-BE2D-02D914466538}" destId="{35EBC813-D9DE-4424-99DB-585E3C1D682F}" srcOrd="0" destOrd="0" presId="urn:microsoft.com/office/officeart/2005/8/layout/vList5"/>
    <dgm:cxn modelId="{F1B4E453-53DD-41BB-BA38-5C889D83AE69}" type="presParOf" srcId="{35EBC813-D9DE-4424-99DB-585E3C1D682F}" destId="{5F3FC9A0-3258-4667-9ECF-AFEEC827463D}" srcOrd="0" destOrd="0" presId="urn:microsoft.com/office/officeart/2005/8/layout/vList5"/>
    <dgm:cxn modelId="{225EEE0B-E2D9-498B-83EA-054089781C89}" type="presParOf" srcId="{35EBC813-D9DE-4424-99DB-585E3C1D682F}" destId="{4A6E3E3B-BCA1-4690-8F13-0A4A3C840F1E}" srcOrd="1" destOrd="0" presId="urn:microsoft.com/office/officeart/2005/8/layout/vList5"/>
    <dgm:cxn modelId="{87989FE4-D668-4E96-92C5-4AB046F8F597}" type="presParOf" srcId="{083402D3-A7EC-4E22-BE2D-02D914466538}" destId="{5307C8FA-837F-4294-8D38-D7F2A48167AE}" srcOrd="1" destOrd="0" presId="urn:microsoft.com/office/officeart/2005/8/layout/vList5"/>
    <dgm:cxn modelId="{EEAA9BB7-9C6A-4D22-AD90-5F532511386C}" type="presParOf" srcId="{083402D3-A7EC-4E22-BE2D-02D914466538}" destId="{4FCA3E53-426C-443E-A9C4-1CF4E1B2C347}" srcOrd="2" destOrd="0" presId="urn:microsoft.com/office/officeart/2005/8/layout/vList5"/>
    <dgm:cxn modelId="{F3D7F973-4FC9-4F7C-BD1F-29E78BDF4FD3}" type="presParOf" srcId="{4FCA3E53-426C-443E-A9C4-1CF4E1B2C347}" destId="{F195CCA1-A021-450D-9AEF-D9CDB752C480}" srcOrd="0" destOrd="0" presId="urn:microsoft.com/office/officeart/2005/8/layout/vList5"/>
    <dgm:cxn modelId="{AF1F0967-7D76-457A-B93A-265ADC4A5174}" type="presParOf" srcId="{4FCA3E53-426C-443E-A9C4-1CF4E1B2C347}" destId="{38BF1AFA-064F-4A1F-B854-27F20604EE01}" srcOrd="1" destOrd="0" presId="urn:microsoft.com/office/officeart/2005/8/layout/vList5"/>
    <dgm:cxn modelId="{AFF01509-C7B2-4680-A05C-C280552536AE}" type="presParOf" srcId="{083402D3-A7EC-4E22-BE2D-02D914466538}" destId="{64A2F315-6E56-4067-9CC3-F18A53F78397}" srcOrd="3" destOrd="0" presId="urn:microsoft.com/office/officeart/2005/8/layout/vList5"/>
    <dgm:cxn modelId="{B6C51A28-8499-4CE0-955E-809F7C5BE61D}" type="presParOf" srcId="{083402D3-A7EC-4E22-BE2D-02D914466538}" destId="{5AE0E8B1-FF62-40E8-803D-60EFD1E6D2CD}" srcOrd="4" destOrd="0" presId="urn:microsoft.com/office/officeart/2005/8/layout/vList5"/>
    <dgm:cxn modelId="{FC2B706C-8BFB-4D48-9E60-1A85F833C334}" type="presParOf" srcId="{5AE0E8B1-FF62-40E8-803D-60EFD1E6D2CD}" destId="{69EE4039-27AB-40A9-8E0F-D1261C219B09}" srcOrd="0" destOrd="0" presId="urn:microsoft.com/office/officeart/2005/8/layout/vList5"/>
    <dgm:cxn modelId="{152A1F73-6B82-4675-8516-A596FDA23B59}" type="presParOf" srcId="{5AE0E8B1-FF62-40E8-803D-60EFD1E6D2CD}" destId="{847F1AC4-5F45-4294-9C74-703543921004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63337E-460C-4FEC-B8F5-A7D0B111BAA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9BF756-8478-4EF4-AF7A-7AEEAECFC810}">
      <dgm:prSet phldrT="[Текст]"/>
      <dgm:spPr/>
      <dgm:t>
        <a:bodyPr/>
        <a:lstStyle/>
        <a:p>
          <a:r>
            <a:rPr lang="ru-RU" dirty="0" smtClean="0"/>
            <a:t>Судьба Андрея Болконского – это путь человека, совершающего ошибки и способного искупить свою вину, стремящегося к нравственному совершенству. Приобщение к чувству вечной любви возродило в князе Андрее силу духа, и он совершил самое трудное, по Толстому, дело – умер спокойно и достойно. </a:t>
          </a:r>
          <a:endParaRPr lang="ru-RU" dirty="0"/>
        </a:p>
      </dgm:t>
    </dgm:pt>
    <dgm:pt modelId="{394BE423-2A73-4195-A5F8-94771C3CF847}" type="parTrans" cxnId="{D681165D-5381-41EB-AEB1-9A1E817370C4}">
      <dgm:prSet/>
      <dgm:spPr/>
      <dgm:t>
        <a:bodyPr/>
        <a:lstStyle/>
        <a:p>
          <a:endParaRPr lang="ru-RU"/>
        </a:p>
      </dgm:t>
    </dgm:pt>
    <dgm:pt modelId="{92064857-656A-4B57-916B-3ACC94FEF762}" type="sibTrans" cxnId="{D681165D-5381-41EB-AEB1-9A1E817370C4}">
      <dgm:prSet/>
      <dgm:spPr/>
      <dgm:t>
        <a:bodyPr/>
        <a:lstStyle/>
        <a:p>
          <a:endParaRPr lang="ru-RU"/>
        </a:p>
      </dgm:t>
    </dgm:pt>
    <dgm:pt modelId="{1FA2E38C-D29E-4116-8DB3-8A84CBBD02B5}">
      <dgm:prSet phldrT="[Текст]"/>
      <dgm:spPr/>
      <dgm:t>
        <a:bodyPr/>
        <a:lstStyle/>
        <a:p>
          <a:r>
            <a:rPr lang="ru-RU" dirty="0" smtClean="0"/>
            <a:t>Прощение Анатоля Курагина</a:t>
          </a:r>
          <a:endParaRPr lang="ru-RU" dirty="0"/>
        </a:p>
      </dgm:t>
    </dgm:pt>
    <dgm:pt modelId="{D6AB0D94-3E87-4A1B-9785-232DF085282C}" type="parTrans" cxnId="{341CA570-EED7-49BF-AF1A-54CE04E7FEEB}">
      <dgm:prSet/>
      <dgm:spPr/>
      <dgm:t>
        <a:bodyPr/>
        <a:lstStyle/>
        <a:p>
          <a:endParaRPr lang="ru-RU"/>
        </a:p>
      </dgm:t>
    </dgm:pt>
    <dgm:pt modelId="{1F1EFDB4-89C5-4DEA-9495-2BE2C9FFF468}" type="sibTrans" cxnId="{341CA570-EED7-49BF-AF1A-54CE04E7FEEB}">
      <dgm:prSet/>
      <dgm:spPr/>
      <dgm:t>
        <a:bodyPr/>
        <a:lstStyle/>
        <a:p>
          <a:endParaRPr lang="ru-RU"/>
        </a:p>
      </dgm:t>
    </dgm:pt>
    <dgm:pt modelId="{0B1412D6-515A-44D0-B241-30B427F548EA}">
      <dgm:prSet phldrT="[Текст]"/>
      <dgm:spPr/>
      <dgm:t>
        <a:bodyPr/>
        <a:lstStyle/>
        <a:p>
          <a:r>
            <a:rPr lang="ru-RU" dirty="0" smtClean="0"/>
            <a:t>Возрождение любви к Наташе Ростовой</a:t>
          </a:r>
          <a:endParaRPr lang="ru-RU" dirty="0"/>
        </a:p>
      </dgm:t>
    </dgm:pt>
    <dgm:pt modelId="{93C518EE-C065-4D31-B4D3-F7ED246E101D}" type="parTrans" cxnId="{86D2DD90-0880-419C-BA42-6CB1B48F3D14}">
      <dgm:prSet/>
      <dgm:spPr/>
      <dgm:t>
        <a:bodyPr/>
        <a:lstStyle/>
        <a:p>
          <a:endParaRPr lang="ru-RU"/>
        </a:p>
      </dgm:t>
    </dgm:pt>
    <dgm:pt modelId="{18B26066-00E9-42B5-8C46-F704EBEB2B0F}" type="sibTrans" cxnId="{86D2DD90-0880-419C-BA42-6CB1B48F3D14}">
      <dgm:prSet/>
      <dgm:spPr/>
      <dgm:t>
        <a:bodyPr/>
        <a:lstStyle/>
        <a:p>
          <a:endParaRPr lang="ru-RU"/>
        </a:p>
      </dgm:t>
    </dgm:pt>
    <dgm:pt modelId="{6E48A65A-37FD-4764-BBDA-A503C09DD887}">
      <dgm:prSet phldrT="[Текст]"/>
      <dgm:spPr/>
      <dgm:t>
        <a:bodyPr/>
        <a:lstStyle/>
        <a:p>
          <a:r>
            <a:rPr lang="ru-RU" dirty="0" smtClean="0"/>
            <a:t>Смерть Андрея Болконского </a:t>
          </a:r>
          <a:endParaRPr lang="ru-RU" dirty="0"/>
        </a:p>
      </dgm:t>
    </dgm:pt>
    <dgm:pt modelId="{C304E262-132C-42E3-9FA0-FF1D3FA7B4E2}" type="parTrans" cxnId="{C807D4E6-72CA-4C13-8C51-C24114AC242C}">
      <dgm:prSet/>
      <dgm:spPr/>
      <dgm:t>
        <a:bodyPr/>
        <a:lstStyle/>
        <a:p>
          <a:endParaRPr lang="ru-RU"/>
        </a:p>
      </dgm:t>
    </dgm:pt>
    <dgm:pt modelId="{23790D8D-6DF5-43B2-86A5-1E5214AAA884}" type="sibTrans" cxnId="{C807D4E6-72CA-4C13-8C51-C24114AC242C}">
      <dgm:prSet/>
      <dgm:spPr/>
      <dgm:t>
        <a:bodyPr/>
        <a:lstStyle/>
        <a:p>
          <a:endParaRPr lang="ru-RU"/>
        </a:p>
      </dgm:t>
    </dgm:pt>
    <dgm:pt modelId="{9519D54E-CC2C-4002-9704-7C2688992D3B}" type="pres">
      <dgm:prSet presAssocID="{6763337E-460C-4FEC-B8F5-A7D0B111BA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9E7319-0853-46F5-813A-C3D1F17834FC}" type="pres">
      <dgm:prSet presAssocID="{3C9BF756-8478-4EF4-AF7A-7AEEAECFC810}" presName="centerShape" presStyleLbl="node0" presStyleIdx="0" presStyleCnt="1" custScaleX="289012" custScaleY="145996"/>
      <dgm:spPr/>
      <dgm:t>
        <a:bodyPr/>
        <a:lstStyle/>
        <a:p>
          <a:endParaRPr lang="ru-RU"/>
        </a:p>
      </dgm:t>
    </dgm:pt>
    <dgm:pt modelId="{49AB7D39-03DB-408C-9CF1-8B17FEA1D881}" type="pres">
      <dgm:prSet presAssocID="{D6AB0D94-3E87-4A1B-9785-232DF085282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3065CF76-AF54-4D6B-9EFF-D4ABDC4158BD}" type="pres">
      <dgm:prSet presAssocID="{1FA2E38C-D29E-4116-8DB3-8A84CBBD02B5}" presName="node" presStyleLbl="node1" presStyleIdx="0" presStyleCnt="3" custScaleX="83720" custScaleY="67825" custRadScaleRad="126671" custRadScaleInc="6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A295D-31A3-41E2-9A83-AEE44A080190}" type="pres">
      <dgm:prSet presAssocID="{93C518EE-C065-4D31-B4D3-F7ED246E101D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36957EE-CFD0-4C31-9BE6-09D8E8AAEA2F}" type="pres">
      <dgm:prSet presAssocID="{0B1412D6-515A-44D0-B241-30B427F548EA}" presName="node" presStyleLbl="node1" presStyleIdx="1" presStyleCnt="3" custScaleX="114733" custScaleY="38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3DE1F-17A6-4EDE-A46A-7F9A25C5C788}" type="pres">
      <dgm:prSet presAssocID="{C304E262-132C-42E3-9FA0-FF1D3FA7B4E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C6F3E7F-A141-424C-A214-DBCBF6FC1F02}" type="pres">
      <dgm:prSet presAssocID="{6E48A65A-37FD-4764-BBDA-A503C09DD887}" presName="node" presStyleLbl="node1" presStyleIdx="2" presStyleCnt="3" custScaleX="79419" custScaleY="77939" custRadScaleRad="129013" custRadScaleInc="-4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720F65-FADE-4762-91E6-029A1A07C4B9}" type="presOf" srcId="{3C9BF756-8478-4EF4-AF7A-7AEEAECFC810}" destId="{3A9E7319-0853-46F5-813A-C3D1F17834FC}" srcOrd="0" destOrd="0" presId="urn:microsoft.com/office/officeart/2005/8/layout/radial4"/>
    <dgm:cxn modelId="{C807D4E6-72CA-4C13-8C51-C24114AC242C}" srcId="{3C9BF756-8478-4EF4-AF7A-7AEEAECFC810}" destId="{6E48A65A-37FD-4764-BBDA-A503C09DD887}" srcOrd="2" destOrd="0" parTransId="{C304E262-132C-42E3-9FA0-FF1D3FA7B4E2}" sibTransId="{23790D8D-6DF5-43B2-86A5-1E5214AAA884}"/>
    <dgm:cxn modelId="{3E10F5EA-6730-4D51-A49B-AD430E71EB8B}" type="presOf" srcId="{C304E262-132C-42E3-9FA0-FF1D3FA7B4E2}" destId="{BB13DE1F-17A6-4EDE-A46A-7F9A25C5C788}" srcOrd="0" destOrd="0" presId="urn:microsoft.com/office/officeart/2005/8/layout/radial4"/>
    <dgm:cxn modelId="{DF66D70E-0B98-4D69-8D9E-DA6ADE60E2DE}" type="presOf" srcId="{6763337E-460C-4FEC-B8F5-A7D0B111BAA8}" destId="{9519D54E-CC2C-4002-9704-7C2688992D3B}" srcOrd="0" destOrd="0" presId="urn:microsoft.com/office/officeart/2005/8/layout/radial4"/>
    <dgm:cxn modelId="{341CA570-EED7-49BF-AF1A-54CE04E7FEEB}" srcId="{3C9BF756-8478-4EF4-AF7A-7AEEAECFC810}" destId="{1FA2E38C-D29E-4116-8DB3-8A84CBBD02B5}" srcOrd="0" destOrd="0" parTransId="{D6AB0D94-3E87-4A1B-9785-232DF085282C}" sibTransId="{1F1EFDB4-89C5-4DEA-9495-2BE2C9FFF468}"/>
    <dgm:cxn modelId="{33D9D7B1-D510-4F23-8843-0B378508B1C3}" type="presOf" srcId="{0B1412D6-515A-44D0-B241-30B427F548EA}" destId="{236957EE-CFD0-4C31-9BE6-09D8E8AAEA2F}" srcOrd="0" destOrd="0" presId="urn:microsoft.com/office/officeart/2005/8/layout/radial4"/>
    <dgm:cxn modelId="{86D2DD90-0880-419C-BA42-6CB1B48F3D14}" srcId="{3C9BF756-8478-4EF4-AF7A-7AEEAECFC810}" destId="{0B1412D6-515A-44D0-B241-30B427F548EA}" srcOrd="1" destOrd="0" parTransId="{93C518EE-C065-4D31-B4D3-F7ED246E101D}" sibTransId="{18B26066-00E9-42B5-8C46-F704EBEB2B0F}"/>
    <dgm:cxn modelId="{D681165D-5381-41EB-AEB1-9A1E817370C4}" srcId="{6763337E-460C-4FEC-B8F5-A7D0B111BAA8}" destId="{3C9BF756-8478-4EF4-AF7A-7AEEAECFC810}" srcOrd="0" destOrd="0" parTransId="{394BE423-2A73-4195-A5F8-94771C3CF847}" sibTransId="{92064857-656A-4B57-916B-3ACC94FEF762}"/>
    <dgm:cxn modelId="{C6E1C539-1094-4DF1-9C35-22E3BA0F26AD}" type="presOf" srcId="{D6AB0D94-3E87-4A1B-9785-232DF085282C}" destId="{49AB7D39-03DB-408C-9CF1-8B17FEA1D881}" srcOrd="0" destOrd="0" presId="urn:microsoft.com/office/officeart/2005/8/layout/radial4"/>
    <dgm:cxn modelId="{4424F559-E2C0-4F45-B99F-E29E8C165322}" type="presOf" srcId="{93C518EE-C065-4D31-B4D3-F7ED246E101D}" destId="{810A295D-31A3-41E2-9A83-AEE44A080190}" srcOrd="0" destOrd="0" presId="urn:microsoft.com/office/officeart/2005/8/layout/radial4"/>
    <dgm:cxn modelId="{2D184CF5-9363-47FC-A113-B98DF21F689B}" type="presOf" srcId="{1FA2E38C-D29E-4116-8DB3-8A84CBBD02B5}" destId="{3065CF76-AF54-4D6B-9EFF-D4ABDC4158BD}" srcOrd="0" destOrd="0" presId="urn:microsoft.com/office/officeart/2005/8/layout/radial4"/>
    <dgm:cxn modelId="{ECEE94F0-DDBD-4165-83FF-6B2BB293DA6D}" type="presOf" srcId="{6E48A65A-37FD-4764-BBDA-A503C09DD887}" destId="{1C6F3E7F-A141-424C-A214-DBCBF6FC1F02}" srcOrd="0" destOrd="0" presId="urn:microsoft.com/office/officeart/2005/8/layout/radial4"/>
    <dgm:cxn modelId="{6305BD86-E82F-4B8E-808E-B002520A429C}" type="presParOf" srcId="{9519D54E-CC2C-4002-9704-7C2688992D3B}" destId="{3A9E7319-0853-46F5-813A-C3D1F17834FC}" srcOrd="0" destOrd="0" presId="urn:microsoft.com/office/officeart/2005/8/layout/radial4"/>
    <dgm:cxn modelId="{DFBC0940-84E4-4FEA-AE92-40A0216A7F10}" type="presParOf" srcId="{9519D54E-CC2C-4002-9704-7C2688992D3B}" destId="{49AB7D39-03DB-408C-9CF1-8B17FEA1D881}" srcOrd="1" destOrd="0" presId="urn:microsoft.com/office/officeart/2005/8/layout/radial4"/>
    <dgm:cxn modelId="{99AAE8E9-8900-4E4B-9AFA-947DEE78C5B3}" type="presParOf" srcId="{9519D54E-CC2C-4002-9704-7C2688992D3B}" destId="{3065CF76-AF54-4D6B-9EFF-D4ABDC4158BD}" srcOrd="2" destOrd="0" presId="urn:microsoft.com/office/officeart/2005/8/layout/radial4"/>
    <dgm:cxn modelId="{C8194E3B-B5E5-4A76-B04C-A3404CEC1672}" type="presParOf" srcId="{9519D54E-CC2C-4002-9704-7C2688992D3B}" destId="{810A295D-31A3-41E2-9A83-AEE44A080190}" srcOrd="3" destOrd="0" presId="urn:microsoft.com/office/officeart/2005/8/layout/radial4"/>
    <dgm:cxn modelId="{8C05D4F8-6384-4AF9-A422-4118B9F9386D}" type="presParOf" srcId="{9519D54E-CC2C-4002-9704-7C2688992D3B}" destId="{236957EE-CFD0-4C31-9BE6-09D8E8AAEA2F}" srcOrd="4" destOrd="0" presId="urn:microsoft.com/office/officeart/2005/8/layout/radial4"/>
    <dgm:cxn modelId="{1554E61B-2678-498E-9B8B-35866782FDE9}" type="presParOf" srcId="{9519D54E-CC2C-4002-9704-7C2688992D3B}" destId="{BB13DE1F-17A6-4EDE-A46A-7F9A25C5C788}" srcOrd="5" destOrd="0" presId="urn:microsoft.com/office/officeart/2005/8/layout/radial4"/>
    <dgm:cxn modelId="{B790FCB9-D9C5-493C-9F2D-429239DA4258}" type="presParOf" srcId="{9519D54E-CC2C-4002-9704-7C2688992D3B}" destId="{1C6F3E7F-A141-424C-A214-DBCBF6FC1F02}" srcOrd="6" destOrd="0" presId="urn:microsoft.com/office/officeart/2005/8/layout/radial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180DB8-C97C-423E-BDD3-F79C8F4E64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46B95-55B1-46FD-A88E-2F8F36BDE268}">
      <dgm:prSet phldrT="[Текст]"/>
      <dgm:spPr/>
      <dgm:t>
        <a:bodyPr/>
        <a:lstStyle/>
        <a:p>
          <a:r>
            <a:rPr lang="ru-RU" dirty="0" smtClean="0"/>
            <a:t>Совершаемые ошибки</a:t>
          </a:r>
          <a:endParaRPr lang="ru-RU" dirty="0"/>
        </a:p>
      </dgm:t>
    </dgm:pt>
    <dgm:pt modelId="{D18F6977-B88D-498A-BA58-7E0E488DAC22}" type="parTrans" cxnId="{21ABD788-216F-4ED7-A267-8D206C631756}">
      <dgm:prSet/>
      <dgm:spPr/>
      <dgm:t>
        <a:bodyPr/>
        <a:lstStyle/>
        <a:p>
          <a:endParaRPr lang="ru-RU"/>
        </a:p>
      </dgm:t>
    </dgm:pt>
    <dgm:pt modelId="{3918D442-3700-4C82-96EC-2CB5A105A2E3}" type="sibTrans" cxnId="{21ABD788-216F-4ED7-A267-8D206C631756}">
      <dgm:prSet/>
      <dgm:spPr/>
      <dgm:t>
        <a:bodyPr/>
        <a:lstStyle/>
        <a:p>
          <a:endParaRPr lang="ru-RU"/>
        </a:p>
      </dgm:t>
    </dgm:pt>
    <dgm:pt modelId="{C83A2458-9D69-4801-9248-1947EB85D000}">
      <dgm:prSet phldrT="[Текст]"/>
      <dgm:spPr/>
      <dgm:t>
        <a:bodyPr/>
        <a:lstStyle/>
        <a:p>
          <a:r>
            <a:rPr lang="ru-RU" dirty="0" smtClean="0"/>
            <a:t>Дружба с Анатолем Курагиным и Долоховым</a:t>
          </a:r>
          <a:endParaRPr lang="ru-RU" dirty="0"/>
        </a:p>
      </dgm:t>
    </dgm:pt>
    <dgm:pt modelId="{E223619D-C7AB-427B-BC8D-0967B91317F1}" type="parTrans" cxnId="{F724AB88-B001-4FCF-BD15-BDDBF7370D13}">
      <dgm:prSet/>
      <dgm:spPr/>
      <dgm:t>
        <a:bodyPr/>
        <a:lstStyle/>
        <a:p>
          <a:endParaRPr lang="ru-RU"/>
        </a:p>
      </dgm:t>
    </dgm:pt>
    <dgm:pt modelId="{9266D70B-9EB5-4127-8421-FF0519544ABD}" type="sibTrans" cxnId="{F724AB88-B001-4FCF-BD15-BDDBF7370D13}">
      <dgm:prSet/>
      <dgm:spPr/>
      <dgm:t>
        <a:bodyPr/>
        <a:lstStyle/>
        <a:p>
          <a:endParaRPr lang="ru-RU"/>
        </a:p>
      </dgm:t>
    </dgm:pt>
    <dgm:pt modelId="{BFA2A2AA-7B1C-435B-85F6-D1EAE3EB7494}">
      <dgm:prSet phldrT="[Текст]"/>
      <dgm:spPr/>
      <dgm:t>
        <a:bodyPr/>
        <a:lstStyle/>
        <a:p>
          <a:r>
            <a:rPr lang="ru-RU" dirty="0" smtClean="0"/>
            <a:t>Женитьба на </a:t>
          </a:r>
          <a:r>
            <a:rPr lang="ru-RU" dirty="0" err="1" smtClean="0"/>
            <a:t>Элен</a:t>
          </a:r>
          <a:endParaRPr lang="ru-RU" dirty="0"/>
        </a:p>
      </dgm:t>
    </dgm:pt>
    <dgm:pt modelId="{D806E1E8-0BCB-4AE4-85AF-C7C70AEE50AF}" type="parTrans" cxnId="{0897FF6E-D115-4C52-B02C-04339CBC29C1}">
      <dgm:prSet/>
      <dgm:spPr/>
      <dgm:t>
        <a:bodyPr/>
        <a:lstStyle/>
        <a:p>
          <a:endParaRPr lang="ru-RU"/>
        </a:p>
      </dgm:t>
    </dgm:pt>
    <dgm:pt modelId="{EC801B10-BBE5-4F79-AFB6-5F6ECAD58153}" type="sibTrans" cxnId="{0897FF6E-D115-4C52-B02C-04339CBC29C1}">
      <dgm:prSet/>
      <dgm:spPr/>
      <dgm:t>
        <a:bodyPr/>
        <a:lstStyle/>
        <a:p>
          <a:endParaRPr lang="ru-RU"/>
        </a:p>
      </dgm:t>
    </dgm:pt>
    <dgm:pt modelId="{D1D5FF69-2CA0-4303-AD2D-056D4ABE5709}">
      <dgm:prSet/>
      <dgm:spPr/>
      <dgm:t>
        <a:bodyPr/>
        <a:lstStyle/>
        <a:p>
          <a:r>
            <a:rPr lang="ru-RU" dirty="0" smtClean="0"/>
            <a:t>Дуэль с Долоховым </a:t>
          </a:r>
          <a:endParaRPr lang="ru-RU" dirty="0"/>
        </a:p>
      </dgm:t>
    </dgm:pt>
    <dgm:pt modelId="{F4B9697B-84B9-4829-B026-467B15BAA22F}" type="parTrans" cxnId="{D3177000-4FA2-4167-9424-C03059995D49}">
      <dgm:prSet/>
      <dgm:spPr/>
      <dgm:t>
        <a:bodyPr/>
        <a:lstStyle/>
        <a:p>
          <a:endParaRPr lang="ru-RU"/>
        </a:p>
      </dgm:t>
    </dgm:pt>
    <dgm:pt modelId="{80D0E94A-1FE9-47E8-8F5D-147C8CC8FB99}" type="sibTrans" cxnId="{D3177000-4FA2-4167-9424-C03059995D49}">
      <dgm:prSet/>
      <dgm:spPr/>
      <dgm:t>
        <a:bodyPr/>
        <a:lstStyle/>
        <a:p>
          <a:endParaRPr lang="ru-RU"/>
        </a:p>
      </dgm:t>
    </dgm:pt>
    <dgm:pt modelId="{4F80C2E4-65A1-4ED8-9E9A-1822A2EF417F}">
      <dgm:prSet/>
      <dgm:spPr/>
      <dgm:t>
        <a:bodyPr/>
        <a:lstStyle/>
        <a:p>
          <a:r>
            <a:rPr lang="ru-RU" dirty="0" smtClean="0"/>
            <a:t>Масонство </a:t>
          </a:r>
          <a:endParaRPr lang="ru-RU" dirty="0"/>
        </a:p>
      </dgm:t>
    </dgm:pt>
    <dgm:pt modelId="{51B6A59A-35A7-42D1-8C51-D03E5EE0BC01}" type="parTrans" cxnId="{FEC7879F-E89C-4F02-AA5A-30FDFD35D74C}">
      <dgm:prSet/>
      <dgm:spPr/>
      <dgm:t>
        <a:bodyPr/>
        <a:lstStyle/>
        <a:p>
          <a:endParaRPr lang="ru-RU"/>
        </a:p>
      </dgm:t>
    </dgm:pt>
    <dgm:pt modelId="{40B1BA0C-2BC3-47AD-8511-76F5C8EC4D23}" type="sibTrans" cxnId="{FEC7879F-E89C-4F02-AA5A-30FDFD35D74C}">
      <dgm:prSet/>
      <dgm:spPr/>
      <dgm:t>
        <a:bodyPr/>
        <a:lstStyle/>
        <a:p>
          <a:endParaRPr lang="ru-RU"/>
        </a:p>
      </dgm:t>
    </dgm:pt>
    <dgm:pt modelId="{DF07D44B-282D-47B2-923D-372F16DDB16F}" type="pres">
      <dgm:prSet presAssocID="{89180DB8-C97C-423E-BDD3-F79C8F4E64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E1FDAA-6171-4A16-8BCD-14E69D59CD73}" type="pres">
      <dgm:prSet presAssocID="{3A746B95-55B1-46FD-A88E-2F8F36BDE268}" presName="root" presStyleCnt="0"/>
      <dgm:spPr/>
    </dgm:pt>
    <dgm:pt modelId="{3B02E897-E9D1-409E-A575-9E75BFAA1510}" type="pres">
      <dgm:prSet presAssocID="{3A746B95-55B1-46FD-A88E-2F8F36BDE268}" presName="rootComposite" presStyleCnt="0"/>
      <dgm:spPr/>
    </dgm:pt>
    <dgm:pt modelId="{91C58A7E-330E-42F0-AE89-3015DF6C7EB8}" type="pres">
      <dgm:prSet presAssocID="{3A746B95-55B1-46FD-A88E-2F8F36BDE268}" presName="rootText" presStyleLbl="node1" presStyleIdx="0" presStyleCnt="1" custScaleX="209804"/>
      <dgm:spPr/>
      <dgm:t>
        <a:bodyPr/>
        <a:lstStyle/>
        <a:p>
          <a:endParaRPr lang="ru-RU"/>
        </a:p>
      </dgm:t>
    </dgm:pt>
    <dgm:pt modelId="{70B167BB-D666-4019-B22B-6B6CBD64B201}" type="pres">
      <dgm:prSet presAssocID="{3A746B95-55B1-46FD-A88E-2F8F36BDE268}" presName="rootConnector" presStyleLbl="node1" presStyleIdx="0" presStyleCnt="1"/>
      <dgm:spPr/>
      <dgm:t>
        <a:bodyPr/>
        <a:lstStyle/>
        <a:p>
          <a:endParaRPr lang="ru-RU"/>
        </a:p>
      </dgm:t>
    </dgm:pt>
    <dgm:pt modelId="{6C64FD74-0A04-4B20-957D-BDC824BC2258}" type="pres">
      <dgm:prSet presAssocID="{3A746B95-55B1-46FD-A88E-2F8F36BDE268}" presName="childShape" presStyleCnt="0"/>
      <dgm:spPr/>
    </dgm:pt>
    <dgm:pt modelId="{37DAF683-E1CE-475E-971D-1785FEB3E723}" type="pres">
      <dgm:prSet presAssocID="{E223619D-C7AB-427B-BC8D-0967B91317F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54A7B47-6A5C-42BE-B164-FE0A23D32542}" type="pres">
      <dgm:prSet presAssocID="{C83A2458-9D69-4801-9248-1947EB85D000}" presName="childText" presStyleLbl="bgAcc1" presStyleIdx="0" presStyleCnt="4" custScaleX="293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1511F-66E7-4840-9C4D-8BCA76EBE3F1}" type="pres">
      <dgm:prSet presAssocID="{D806E1E8-0BCB-4AE4-85AF-C7C70AEE50A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797219A-153D-45E3-B715-9B764C28612E}" type="pres">
      <dgm:prSet presAssocID="{BFA2A2AA-7B1C-435B-85F6-D1EAE3EB7494}" presName="childText" presStyleLbl="bgAcc1" presStyleIdx="1" presStyleCnt="4" custScaleX="292274" custLinFactNeighborX="-516" custLinFactNeighborY="1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3793F-6D2D-4559-91FE-FCA266066BBB}" type="pres">
      <dgm:prSet presAssocID="{F4B9697B-84B9-4829-B026-467B15BAA22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6A17B9D2-ED80-4C57-BDD4-46FF4D9B0EF1}" type="pres">
      <dgm:prSet presAssocID="{D1D5FF69-2CA0-4303-AD2D-056D4ABE5709}" presName="childText" presStyleLbl="bgAcc1" presStyleIdx="2" presStyleCnt="4" custScaleX="293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B3EF2-ABF6-41D8-AB8E-9510817775A0}" type="pres">
      <dgm:prSet presAssocID="{51B6A59A-35A7-42D1-8C51-D03E5EE0BC0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E621CB1-6C8F-4C10-AE87-CE9B7C38B5B7}" type="pres">
      <dgm:prSet presAssocID="{4F80C2E4-65A1-4ED8-9E9A-1822A2EF417F}" presName="childText" presStyleLbl="bgAcc1" presStyleIdx="3" presStyleCnt="4" custScaleX="294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7D06C-19E3-4552-B002-01E4F631D9A0}" type="presOf" srcId="{3A746B95-55B1-46FD-A88E-2F8F36BDE268}" destId="{91C58A7E-330E-42F0-AE89-3015DF6C7EB8}" srcOrd="0" destOrd="0" presId="urn:microsoft.com/office/officeart/2005/8/layout/hierarchy3"/>
    <dgm:cxn modelId="{2D7F9165-9539-4149-A5B5-89BF2D5ADFE5}" type="presOf" srcId="{3A746B95-55B1-46FD-A88E-2F8F36BDE268}" destId="{70B167BB-D666-4019-B22B-6B6CBD64B201}" srcOrd="1" destOrd="0" presId="urn:microsoft.com/office/officeart/2005/8/layout/hierarchy3"/>
    <dgm:cxn modelId="{C0127E6B-871F-4D8C-B6E8-56816208BB9E}" type="presOf" srcId="{F4B9697B-84B9-4829-B026-467B15BAA22F}" destId="{7B93793F-6D2D-4559-91FE-FCA266066BBB}" srcOrd="0" destOrd="0" presId="urn:microsoft.com/office/officeart/2005/8/layout/hierarchy3"/>
    <dgm:cxn modelId="{D2B17128-40DC-4FA8-9953-B16A874A250E}" type="presOf" srcId="{C83A2458-9D69-4801-9248-1947EB85D000}" destId="{654A7B47-6A5C-42BE-B164-FE0A23D32542}" srcOrd="0" destOrd="0" presId="urn:microsoft.com/office/officeart/2005/8/layout/hierarchy3"/>
    <dgm:cxn modelId="{F724AB88-B001-4FCF-BD15-BDDBF7370D13}" srcId="{3A746B95-55B1-46FD-A88E-2F8F36BDE268}" destId="{C83A2458-9D69-4801-9248-1947EB85D000}" srcOrd="0" destOrd="0" parTransId="{E223619D-C7AB-427B-BC8D-0967B91317F1}" sibTransId="{9266D70B-9EB5-4127-8421-FF0519544ABD}"/>
    <dgm:cxn modelId="{0ADFB90D-A918-4CC3-8824-E2AFAD0DF22B}" type="presOf" srcId="{D806E1E8-0BCB-4AE4-85AF-C7C70AEE50AF}" destId="{0651511F-66E7-4840-9C4D-8BCA76EBE3F1}" srcOrd="0" destOrd="0" presId="urn:microsoft.com/office/officeart/2005/8/layout/hierarchy3"/>
    <dgm:cxn modelId="{FEC7879F-E89C-4F02-AA5A-30FDFD35D74C}" srcId="{3A746B95-55B1-46FD-A88E-2F8F36BDE268}" destId="{4F80C2E4-65A1-4ED8-9E9A-1822A2EF417F}" srcOrd="3" destOrd="0" parTransId="{51B6A59A-35A7-42D1-8C51-D03E5EE0BC01}" sibTransId="{40B1BA0C-2BC3-47AD-8511-76F5C8EC4D23}"/>
    <dgm:cxn modelId="{0897FF6E-D115-4C52-B02C-04339CBC29C1}" srcId="{3A746B95-55B1-46FD-A88E-2F8F36BDE268}" destId="{BFA2A2AA-7B1C-435B-85F6-D1EAE3EB7494}" srcOrd="1" destOrd="0" parTransId="{D806E1E8-0BCB-4AE4-85AF-C7C70AEE50AF}" sibTransId="{EC801B10-BBE5-4F79-AFB6-5F6ECAD58153}"/>
    <dgm:cxn modelId="{0F31488A-4F9F-4AA7-97BC-44A16D954FF4}" type="presOf" srcId="{E223619D-C7AB-427B-BC8D-0967B91317F1}" destId="{37DAF683-E1CE-475E-971D-1785FEB3E723}" srcOrd="0" destOrd="0" presId="urn:microsoft.com/office/officeart/2005/8/layout/hierarchy3"/>
    <dgm:cxn modelId="{7953C598-24EF-441B-9FB5-D2A59321C537}" type="presOf" srcId="{89180DB8-C97C-423E-BDD3-F79C8F4E643C}" destId="{DF07D44B-282D-47B2-923D-372F16DDB16F}" srcOrd="0" destOrd="0" presId="urn:microsoft.com/office/officeart/2005/8/layout/hierarchy3"/>
    <dgm:cxn modelId="{7FF7DFD4-ABE2-48D6-B589-6F62BCDA623C}" type="presOf" srcId="{BFA2A2AA-7B1C-435B-85F6-D1EAE3EB7494}" destId="{A797219A-153D-45E3-B715-9B764C28612E}" srcOrd="0" destOrd="0" presId="urn:microsoft.com/office/officeart/2005/8/layout/hierarchy3"/>
    <dgm:cxn modelId="{D8EAC3F8-517A-46B1-9E92-5283FAF3CD67}" type="presOf" srcId="{D1D5FF69-2CA0-4303-AD2D-056D4ABE5709}" destId="{6A17B9D2-ED80-4C57-BDD4-46FF4D9B0EF1}" srcOrd="0" destOrd="0" presId="urn:microsoft.com/office/officeart/2005/8/layout/hierarchy3"/>
    <dgm:cxn modelId="{21ABD788-216F-4ED7-A267-8D206C631756}" srcId="{89180DB8-C97C-423E-BDD3-F79C8F4E643C}" destId="{3A746B95-55B1-46FD-A88E-2F8F36BDE268}" srcOrd="0" destOrd="0" parTransId="{D18F6977-B88D-498A-BA58-7E0E488DAC22}" sibTransId="{3918D442-3700-4C82-96EC-2CB5A105A2E3}"/>
    <dgm:cxn modelId="{D3177000-4FA2-4167-9424-C03059995D49}" srcId="{3A746B95-55B1-46FD-A88E-2F8F36BDE268}" destId="{D1D5FF69-2CA0-4303-AD2D-056D4ABE5709}" srcOrd="2" destOrd="0" parTransId="{F4B9697B-84B9-4829-B026-467B15BAA22F}" sibTransId="{80D0E94A-1FE9-47E8-8F5D-147C8CC8FB99}"/>
    <dgm:cxn modelId="{0510BCA8-59A1-4BDB-98F8-DE078BB2B084}" type="presOf" srcId="{4F80C2E4-65A1-4ED8-9E9A-1822A2EF417F}" destId="{1E621CB1-6C8F-4C10-AE87-CE9B7C38B5B7}" srcOrd="0" destOrd="0" presId="urn:microsoft.com/office/officeart/2005/8/layout/hierarchy3"/>
    <dgm:cxn modelId="{DFFC8D9F-0B10-41CB-B988-AF0538801E79}" type="presOf" srcId="{51B6A59A-35A7-42D1-8C51-D03E5EE0BC01}" destId="{DC8B3EF2-ABF6-41D8-AB8E-9510817775A0}" srcOrd="0" destOrd="0" presId="urn:microsoft.com/office/officeart/2005/8/layout/hierarchy3"/>
    <dgm:cxn modelId="{0AAD6B0E-E48C-455B-8EA0-82A52EB1122D}" type="presParOf" srcId="{DF07D44B-282D-47B2-923D-372F16DDB16F}" destId="{BAE1FDAA-6171-4A16-8BCD-14E69D59CD73}" srcOrd="0" destOrd="0" presId="urn:microsoft.com/office/officeart/2005/8/layout/hierarchy3"/>
    <dgm:cxn modelId="{40013F64-1732-4C86-BC04-A2D68643F3F5}" type="presParOf" srcId="{BAE1FDAA-6171-4A16-8BCD-14E69D59CD73}" destId="{3B02E897-E9D1-409E-A575-9E75BFAA1510}" srcOrd="0" destOrd="0" presId="urn:microsoft.com/office/officeart/2005/8/layout/hierarchy3"/>
    <dgm:cxn modelId="{71861198-CEC6-47FD-AE2F-BEDCAB15BC59}" type="presParOf" srcId="{3B02E897-E9D1-409E-A575-9E75BFAA1510}" destId="{91C58A7E-330E-42F0-AE89-3015DF6C7EB8}" srcOrd="0" destOrd="0" presId="urn:microsoft.com/office/officeart/2005/8/layout/hierarchy3"/>
    <dgm:cxn modelId="{42E44043-31CF-4A09-860C-D7E02B3D217F}" type="presParOf" srcId="{3B02E897-E9D1-409E-A575-9E75BFAA1510}" destId="{70B167BB-D666-4019-B22B-6B6CBD64B201}" srcOrd="1" destOrd="0" presId="urn:microsoft.com/office/officeart/2005/8/layout/hierarchy3"/>
    <dgm:cxn modelId="{17242607-E71B-499B-9E20-16B78867E28A}" type="presParOf" srcId="{BAE1FDAA-6171-4A16-8BCD-14E69D59CD73}" destId="{6C64FD74-0A04-4B20-957D-BDC824BC2258}" srcOrd="1" destOrd="0" presId="urn:microsoft.com/office/officeart/2005/8/layout/hierarchy3"/>
    <dgm:cxn modelId="{6C06D68F-2EE5-4EFA-8099-160485C88FA1}" type="presParOf" srcId="{6C64FD74-0A04-4B20-957D-BDC824BC2258}" destId="{37DAF683-E1CE-475E-971D-1785FEB3E723}" srcOrd="0" destOrd="0" presId="urn:microsoft.com/office/officeart/2005/8/layout/hierarchy3"/>
    <dgm:cxn modelId="{0704A5E8-DCB5-42F8-99CF-55015AC4DECD}" type="presParOf" srcId="{6C64FD74-0A04-4B20-957D-BDC824BC2258}" destId="{654A7B47-6A5C-42BE-B164-FE0A23D32542}" srcOrd="1" destOrd="0" presId="urn:microsoft.com/office/officeart/2005/8/layout/hierarchy3"/>
    <dgm:cxn modelId="{5B1A45FD-F3E4-4063-8F51-FB029087D66B}" type="presParOf" srcId="{6C64FD74-0A04-4B20-957D-BDC824BC2258}" destId="{0651511F-66E7-4840-9C4D-8BCA76EBE3F1}" srcOrd="2" destOrd="0" presId="urn:microsoft.com/office/officeart/2005/8/layout/hierarchy3"/>
    <dgm:cxn modelId="{09891ED6-783E-4150-963A-7A0FEC5F88D3}" type="presParOf" srcId="{6C64FD74-0A04-4B20-957D-BDC824BC2258}" destId="{A797219A-153D-45E3-B715-9B764C28612E}" srcOrd="3" destOrd="0" presId="urn:microsoft.com/office/officeart/2005/8/layout/hierarchy3"/>
    <dgm:cxn modelId="{566F9977-816C-4403-A7E2-BE3C17C9951D}" type="presParOf" srcId="{6C64FD74-0A04-4B20-957D-BDC824BC2258}" destId="{7B93793F-6D2D-4559-91FE-FCA266066BBB}" srcOrd="4" destOrd="0" presId="urn:microsoft.com/office/officeart/2005/8/layout/hierarchy3"/>
    <dgm:cxn modelId="{9F47B9D7-E0B3-4760-841C-7531A7DE38E0}" type="presParOf" srcId="{6C64FD74-0A04-4B20-957D-BDC824BC2258}" destId="{6A17B9D2-ED80-4C57-BDD4-46FF4D9B0EF1}" srcOrd="5" destOrd="0" presId="urn:microsoft.com/office/officeart/2005/8/layout/hierarchy3"/>
    <dgm:cxn modelId="{A439A5ED-7A9C-484C-99AD-6442B4466479}" type="presParOf" srcId="{6C64FD74-0A04-4B20-957D-BDC824BC2258}" destId="{DC8B3EF2-ABF6-41D8-AB8E-9510817775A0}" srcOrd="6" destOrd="0" presId="urn:microsoft.com/office/officeart/2005/8/layout/hierarchy3"/>
    <dgm:cxn modelId="{9D68B7FB-43DC-4124-B3EB-E25B7962A248}" type="presParOf" srcId="{6C64FD74-0A04-4B20-957D-BDC824BC2258}" destId="{1E621CB1-6C8F-4C10-AE87-CE9B7C38B5B7}" srcOrd="7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471304-FEE9-4615-B055-C9FC872A558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64BD614-FD1E-4048-A263-381EEF9357B3}">
      <dgm:prSet phldrT="[Текст]"/>
      <dgm:spPr/>
      <dgm:t>
        <a:bodyPr/>
        <a:lstStyle/>
        <a:p>
          <a:r>
            <a:rPr lang="ru-RU" dirty="0" smtClean="0"/>
            <a:t>Масонство </a:t>
          </a:r>
          <a:endParaRPr lang="ru-RU" dirty="0"/>
        </a:p>
      </dgm:t>
    </dgm:pt>
    <dgm:pt modelId="{750FF5DF-5614-412B-BAF4-45539A7B7154}" type="parTrans" cxnId="{24181F88-6CB1-4892-81DC-0EB063EAFFB5}">
      <dgm:prSet/>
      <dgm:spPr/>
      <dgm:t>
        <a:bodyPr/>
        <a:lstStyle/>
        <a:p>
          <a:endParaRPr lang="ru-RU"/>
        </a:p>
      </dgm:t>
    </dgm:pt>
    <dgm:pt modelId="{0FF23E89-C903-4CA9-9420-95ED46B95BF0}" type="sibTrans" cxnId="{24181F88-6CB1-4892-81DC-0EB063EAFFB5}">
      <dgm:prSet/>
      <dgm:spPr/>
      <dgm:t>
        <a:bodyPr/>
        <a:lstStyle/>
        <a:p>
          <a:endParaRPr lang="ru-RU"/>
        </a:p>
      </dgm:t>
    </dgm:pt>
    <dgm:pt modelId="{88E22188-726F-4286-8253-6EAF24D5BFE5}">
      <dgm:prSet phldrT="[Текст]"/>
      <dgm:spPr/>
      <dgm:t>
        <a:bodyPr/>
        <a:lstStyle/>
        <a:p>
          <a:r>
            <a:rPr lang="ru-RU" dirty="0" smtClean="0"/>
            <a:t>Участие в Бородинском сражении</a:t>
          </a:r>
          <a:endParaRPr lang="ru-RU" dirty="0"/>
        </a:p>
      </dgm:t>
    </dgm:pt>
    <dgm:pt modelId="{3DB90F3C-38B5-4B9C-9DC4-48A9F80D71A4}" type="parTrans" cxnId="{84CC471D-4E60-464D-ACDE-CE98CD7DA36A}">
      <dgm:prSet/>
      <dgm:spPr/>
      <dgm:t>
        <a:bodyPr/>
        <a:lstStyle/>
        <a:p>
          <a:endParaRPr lang="ru-RU"/>
        </a:p>
      </dgm:t>
    </dgm:pt>
    <dgm:pt modelId="{2836E6F1-7D0E-4C0A-B797-E7A77721191A}" type="sibTrans" cxnId="{84CC471D-4E60-464D-ACDE-CE98CD7DA36A}">
      <dgm:prSet/>
      <dgm:spPr/>
      <dgm:t>
        <a:bodyPr/>
        <a:lstStyle/>
        <a:p>
          <a:endParaRPr lang="ru-RU"/>
        </a:p>
      </dgm:t>
    </dgm:pt>
    <dgm:pt modelId="{10943A6F-9793-4DA0-9151-AB740AE38ADE}">
      <dgm:prSet phldrT="[Текст]"/>
      <dgm:spPr/>
      <dgm:t>
        <a:bodyPr/>
        <a:lstStyle/>
        <a:p>
          <a:r>
            <a:rPr lang="ru-RU" dirty="0" smtClean="0"/>
            <a:t>Идея убить Наполеона</a:t>
          </a:r>
          <a:endParaRPr lang="ru-RU" dirty="0"/>
        </a:p>
      </dgm:t>
    </dgm:pt>
    <dgm:pt modelId="{5205D891-C071-4D1D-AC47-2B4E40FB8C69}" type="parTrans" cxnId="{EFA3568C-47B4-41D4-B1F0-083125245F20}">
      <dgm:prSet/>
      <dgm:spPr/>
      <dgm:t>
        <a:bodyPr/>
        <a:lstStyle/>
        <a:p>
          <a:endParaRPr lang="ru-RU"/>
        </a:p>
      </dgm:t>
    </dgm:pt>
    <dgm:pt modelId="{FD562034-ECAB-4F15-850A-643C32B2E4A7}" type="sibTrans" cxnId="{EFA3568C-47B4-41D4-B1F0-083125245F20}">
      <dgm:prSet/>
      <dgm:spPr/>
      <dgm:t>
        <a:bodyPr/>
        <a:lstStyle/>
        <a:p>
          <a:endParaRPr lang="ru-RU"/>
        </a:p>
      </dgm:t>
    </dgm:pt>
    <dgm:pt modelId="{90CCB1CE-B91E-447B-B095-8C0A57CCB1F6}" type="pres">
      <dgm:prSet presAssocID="{87471304-FEE9-4615-B055-C9FC872A5585}" presName="compositeShape" presStyleCnt="0">
        <dgm:presLayoutVars>
          <dgm:dir/>
          <dgm:resizeHandles/>
        </dgm:presLayoutVars>
      </dgm:prSet>
      <dgm:spPr/>
    </dgm:pt>
    <dgm:pt modelId="{061A73BE-18FB-4934-9F03-6C1BBCD77121}" type="pres">
      <dgm:prSet presAssocID="{87471304-FEE9-4615-B055-C9FC872A5585}" presName="pyramid" presStyleLbl="node1" presStyleIdx="0" presStyleCnt="1"/>
      <dgm:spPr/>
    </dgm:pt>
    <dgm:pt modelId="{F43E72C6-8B13-4249-9C00-81DC45176994}" type="pres">
      <dgm:prSet presAssocID="{87471304-FEE9-4615-B055-C9FC872A5585}" presName="theList" presStyleCnt="0"/>
      <dgm:spPr/>
    </dgm:pt>
    <dgm:pt modelId="{B47E6489-2042-4149-9900-957D3A90730D}" type="pres">
      <dgm:prSet presAssocID="{364BD614-FD1E-4048-A263-381EEF9357B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DFBEB-586A-4EF8-8EAD-B205ADF4D606}" type="pres">
      <dgm:prSet presAssocID="{364BD614-FD1E-4048-A263-381EEF9357B3}" presName="aSpace" presStyleCnt="0"/>
      <dgm:spPr/>
    </dgm:pt>
    <dgm:pt modelId="{EC3DCAB5-2297-4664-B0BB-8F471F4E312A}" type="pres">
      <dgm:prSet presAssocID="{88E22188-726F-4286-8253-6EAF24D5BFE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12FBA-CF14-41DF-9AB8-44A267EF30AE}" type="pres">
      <dgm:prSet presAssocID="{88E22188-726F-4286-8253-6EAF24D5BFE5}" presName="aSpace" presStyleCnt="0"/>
      <dgm:spPr/>
    </dgm:pt>
    <dgm:pt modelId="{58E4D6DE-8FB9-4F14-B9C7-6A1D0CCEAD54}" type="pres">
      <dgm:prSet presAssocID="{10943A6F-9793-4DA0-9151-AB740AE38ADE}" presName="aNode" presStyleLbl="fgAcc1" presStyleIdx="2" presStyleCnt="3" custLinFactNeighborX="-2516" custLinFactNeighborY="17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1E37C-F3DB-4BCB-BA76-8591001B589B}" type="pres">
      <dgm:prSet presAssocID="{10943A6F-9793-4DA0-9151-AB740AE38ADE}" presName="aSpace" presStyleCnt="0"/>
      <dgm:spPr/>
    </dgm:pt>
  </dgm:ptLst>
  <dgm:cxnLst>
    <dgm:cxn modelId="{41D841FC-4E58-408F-8B64-F9404FD303D7}" type="presOf" srcId="{87471304-FEE9-4615-B055-C9FC872A5585}" destId="{90CCB1CE-B91E-447B-B095-8C0A57CCB1F6}" srcOrd="0" destOrd="0" presId="urn:microsoft.com/office/officeart/2005/8/layout/pyramid2"/>
    <dgm:cxn modelId="{E68F6AAC-6432-4C07-96D6-C1BA2E3E4D3C}" type="presOf" srcId="{88E22188-726F-4286-8253-6EAF24D5BFE5}" destId="{EC3DCAB5-2297-4664-B0BB-8F471F4E312A}" srcOrd="0" destOrd="0" presId="urn:microsoft.com/office/officeart/2005/8/layout/pyramid2"/>
    <dgm:cxn modelId="{84CC471D-4E60-464D-ACDE-CE98CD7DA36A}" srcId="{87471304-FEE9-4615-B055-C9FC872A5585}" destId="{88E22188-726F-4286-8253-6EAF24D5BFE5}" srcOrd="1" destOrd="0" parTransId="{3DB90F3C-38B5-4B9C-9DC4-48A9F80D71A4}" sibTransId="{2836E6F1-7D0E-4C0A-B797-E7A77721191A}"/>
    <dgm:cxn modelId="{0355C3A6-3193-4EB8-9CB4-94153F7D5218}" type="presOf" srcId="{10943A6F-9793-4DA0-9151-AB740AE38ADE}" destId="{58E4D6DE-8FB9-4F14-B9C7-6A1D0CCEAD54}" srcOrd="0" destOrd="0" presId="urn:microsoft.com/office/officeart/2005/8/layout/pyramid2"/>
    <dgm:cxn modelId="{24181F88-6CB1-4892-81DC-0EB063EAFFB5}" srcId="{87471304-FEE9-4615-B055-C9FC872A5585}" destId="{364BD614-FD1E-4048-A263-381EEF9357B3}" srcOrd="0" destOrd="0" parTransId="{750FF5DF-5614-412B-BAF4-45539A7B7154}" sibTransId="{0FF23E89-C903-4CA9-9420-95ED46B95BF0}"/>
    <dgm:cxn modelId="{77CE5505-62C8-4CEC-B880-845740D096D9}" type="presOf" srcId="{364BD614-FD1E-4048-A263-381EEF9357B3}" destId="{B47E6489-2042-4149-9900-957D3A90730D}" srcOrd="0" destOrd="0" presId="urn:microsoft.com/office/officeart/2005/8/layout/pyramid2"/>
    <dgm:cxn modelId="{EFA3568C-47B4-41D4-B1F0-083125245F20}" srcId="{87471304-FEE9-4615-B055-C9FC872A5585}" destId="{10943A6F-9793-4DA0-9151-AB740AE38ADE}" srcOrd="2" destOrd="0" parTransId="{5205D891-C071-4D1D-AC47-2B4E40FB8C69}" sibTransId="{FD562034-ECAB-4F15-850A-643C32B2E4A7}"/>
    <dgm:cxn modelId="{AAA656B1-57DA-4FF9-995F-954C14DB436C}" type="presParOf" srcId="{90CCB1CE-B91E-447B-B095-8C0A57CCB1F6}" destId="{061A73BE-18FB-4934-9F03-6C1BBCD77121}" srcOrd="0" destOrd="0" presId="urn:microsoft.com/office/officeart/2005/8/layout/pyramid2"/>
    <dgm:cxn modelId="{2241861E-EE61-441C-995F-F3098D3B2E22}" type="presParOf" srcId="{90CCB1CE-B91E-447B-B095-8C0A57CCB1F6}" destId="{F43E72C6-8B13-4249-9C00-81DC45176994}" srcOrd="1" destOrd="0" presId="urn:microsoft.com/office/officeart/2005/8/layout/pyramid2"/>
    <dgm:cxn modelId="{B4A5AAF9-75EE-45F3-9A95-2C75BA43BE94}" type="presParOf" srcId="{F43E72C6-8B13-4249-9C00-81DC45176994}" destId="{B47E6489-2042-4149-9900-957D3A90730D}" srcOrd="0" destOrd="0" presId="urn:microsoft.com/office/officeart/2005/8/layout/pyramid2"/>
    <dgm:cxn modelId="{79679713-DEBE-4542-A124-20091F6CF27F}" type="presParOf" srcId="{F43E72C6-8B13-4249-9C00-81DC45176994}" destId="{619DFBEB-586A-4EF8-8EAD-B205ADF4D606}" srcOrd="1" destOrd="0" presId="urn:microsoft.com/office/officeart/2005/8/layout/pyramid2"/>
    <dgm:cxn modelId="{6ED790FC-516C-4858-8440-9F78928485B5}" type="presParOf" srcId="{F43E72C6-8B13-4249-9C00-81DC45176994}" destId="{EC3DCAB5-2297-4664-B0BB-8F471F4E312A}" srcOrd="2" destOrd="0" presId="urn:microsoft.com/office/officeart/2005/8/layout/pyramid2"/>
    <dgm:cxn modelId="{ABA8F2AB-4881-4F4F-B441-AFC026C0B1FC}" type="presParOf" srcId="{F43E72C6-8B13-4249-9C00-81DC45176994}" destId="{BCD12FBA-CF14-41DF-9AB8-44A267EF30AE}" srcOrd="3" destOrd="0" presId="urn:microsoft.com/office/officeart/2005/8/layout/pyramid2"/>
    <dgm:cxn modelId="{3E8D36B3-67EC-4918-8952-370D87BAE9AD}" type="presParOf" srcId="{F43E72C6-8B13-4249-9C00-81DC45176994}" destId="{58E4D6DE-8FB9-4F14-B9C7-6A1D0CCEAD54}" srcOrd="4" destOrd="0" presId="urn:microsoft.com/office/officeart/2005/8/layout/pyramid2"/>
    <dgm:cxn modelId="{01F2B502-7819-472A-A240-4163F54BD188}" type="presParOf" srcId="{F43E72C6-8B13-4249-9C00-81DC45176994}" destId="{1781E37C-F3DB-4BCB-BA76-8591001B589B}" srcOrd="5" destOrd="0" presId="urn:microsoft.com/office/officeart/2005/8/layout/pyramid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C7DFC5-9977-49C2-A1AA-EAFE96F3A39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D2F1D6-A697-4D36-A2CA-777D856B9EA5}">
      <dgm:prSet phldrT="[Текст]"/>
      <dgm:spPr/>
      <dgm:t>
        <a:bodyPr/>
        <a:lstStyle/>
        <a:p>
          <a:r>
            <a:rPr lang="ru-RU" dirty="0" smtClean="0"/>
            <a:t>Особенности характера героини</a:t>
          </a:r>
          <a:endParaRPr lang="ru-RU" dirty="0"/>
        </a:p>
      </dgm:t>
    </dgm:pt>
    <dgm:pt modelId="{7A884993-C67B-4074-863D-411B3B6AF4BB}" type="parTrans" cxnId="{58C0D749-B9C8-4B45-8C01-966650ABD870}">
      <dgm:prSet/>
      <dgm:spPr/>
      <dgm:t>
        <a:bodyPr/>
        <a:lstStyle/>
        <a:p>
          <a:endParaRPr lang="ru-RU"/>
        </a:p>
      </dgm:t>
    </dgm:pt>
    <dgm:pt modelId="{C79B7C65-CE95-4D93-AA2C-A6D6E4A7C914}" type="sibTrans" cxnId="{58C0D749-B9C8-4B45-8C01-966650ABD870}">
      <dgm:prSet/>
      <dgm:spPr/>
      <dgm:t>
        <a:bodyPr/>
        <a:lstStyle/>
        <a:p>
          <a:endParaRPr lang="ru-RU"/>
        </a:p>
      </dgm:t>
    </dgm:pt>
    <dgm:pt modelId="{F5320883-B491-4D9F-87DC-4F5D389C6DF0}">
      <dgm:prSet phldrT="[Текст]" custT="1"/>
      <dgm:spPr/>
      <dgm:t>
        <a:bodyPr/>
        <a:lstStyle/>
        <a:p>
          <a:r>
            <a:rPr lang="ru-RU" sz="1600" dirty="0" smtClean="0"/>
            <a:t>Полнота жизни, поэтичность натуры, обостренная чуткость, внимательность</a:t>
          </a:r>
          <a:endParaRPr lang="ru-RU" sz="1600" dirty="0"/>
        </a:p>
      </dgm:t>
    </dgm:pt>
    <dgm:pt modelId="{B5A42076-7EA2-448C-86DF-929D92DAB01B}" type="parTrans" cxnId="{A9A6AB2E-1A22-4947-947B-47CECFEBAA06}">
      <dgm:prSet/>
      <dgm:spPr/>
      <dgm:t>
        <a:bodyPr/>
        <a:lstStyle/>
        <a:p>
          <a:endParaRPr lang="ru-RU"/>
        </a:p>
      </dgm:t>
    </dgm:pt>
    <dgm:pt modelId="{310542BC-CC1B-4902-9678-DB5AA232892C}" type="sibTrans" cxnId="{A9A6AB2E-1A22-4947-947B-47CECFEBAA06}">
      <dgm:prSet/>
      <dgm:spPr/>
      <dgm:t>
        <a:bodyPr/>
        <a:lstStyle/>
        <a:p>
          <a:endParaRPr lang="ru-RU"/>
        </a:p>
      </dgm:t>
    </dgm:pt>
    <dgm:pt modelId="{678423C4-3276-4F6F-B6DA-12FB6D0F0248}">
      <dgm:prSet phldrT="[Текст]" custT="1"/>
      <dgm:spPr/>
      <dgm:t>
        <a:bodyPr/>
        <a:lstStyle/>
        <a:p>
          <a:r>
            <a:rPr lang="ru-RU" sz="1400" dirty="0" smtClean="0"/>
            <a:t>Народные, национальные черты в характере Наташи.</a:t>
          </a:r>
          <a:endParaRPr lang="ru-RU" sz="1400" dirty="0"/>
        </a:p>
      </dgm:t>
    </dgm:pt>
    <dgm:pt modelId="{5B2414C0-D708-446D-81EF-EB42E2A3B205}" type="parTrans" cxnId="{D31DB629-95BC-426F-B50E-10D4933DDA1D}">
      <dgm:prSet/>
      <dgm:spPr/>
      <dgm:t>
        <a:bodyPr/>
        <a:lstStyle/>
        <a:p>
          <a:endParaRPr lang="ru-RU"/>
        </a:p>
      </dgm:t>
    </dgm:pt>
    <dgm:pt modelId="{C6F794DC-E1A3-485A-BD59-D8F209683253}" type="sibTrans" cxnId="{D31DB629-95BC-426F-B50E-10D4933DDA1D}">
      <dgm:prSet/>
      <dgm:spPr/>
      <dgm:t>
        <a:bodyPr/>
        <a:lstStyle/>
        <a:p>
          <a:endParaRPr lang="ru-RU"/>
        </a:p>
      </dgm:t>
    </dgm:pt>
    <dgm:pt modelId="{D792D455-CB81-4128-89FD-CC6C4D409A8D}">
      <dgm:prSet phldrT="[Текст]"/>
      <dgm:spPr/>
      <dgm:t>
        <a:bodyPr/>
        <a:lstStyle/>
        <a:p>
          <a:r>
            <a:rPr lang="ru-RU" dirty="0" smtClean="0"/>
            <a:t>Ошибки, цена испытаний </a:t>
          </a:r>
          <a:endParaRPr lang="ru-RU" dirty="0"/>
        </a:p>
      </dgm:t>
    </dgm:pt>
    <dgm:pt modelId="{AE656E6B-A994-465A-A3E7-CBAB15C1DCB4}" type="parTrans" cxnId="{72C6E7CB-6117-4CE5-BF8E-4BF4CAD48371}">
      <dgm:prSet/>
      <dgm:spPr/>
      <dgm:t>
        <a:bodyPr/>
        <a:lstStyle/>
        <a:p>
          <a:endParaRPr lang="ru-RU"/>
        </a:p>
      </dgm:t>
    </dgm:pt>
    <dgm:pt modelId="{CF148251-A8D2-439C-A6CC-BC4DD04C6842}" type="sibTrans" cxnId="{72C6E7CB-6117-4CE5-BF8E-4BF4CAD48371}">
      <dgm:prSet/>
      <dgm:spPr/>
      <dgm:t>
        <a:bodyPr/>
        <a:lstStyle/>
        <a:p>
          <a:endParaRPr lang="ru-RU"/>
        </a:p>
      </dgm:t>
    </dgm:pt>
    <dgm:pt modelId="{D8625D44-0EED-47B4-90CD-653E1BC7BD5B}">
      <dgm:prSet phldrT="[Текст]" custT="1"/>
      <dgm:spPr/>
      <dgm:t>
        <a:bodyPr/>
        <a:lstStyle/>
        <a:p>
          <a:r>
            <a:rPr lang="ru-RU" sz="1600" dirty="0" smtClean="0"/>
            <a:t>Наташа – </a:t>
          </a:r>
          <a:r>
            <a:rPr lang="ru-RU" sz="1600" dirty="0" err="1" smtClean="0"/>
            <a:t>воплоще-ние</a:t>
          </a:r>
          <a:r>
            <a:rPr lang="ru-RU" sz="1600" dirty="0" smtClean="0"/>
            <a:t> </a:t>
          </a:r>
          <a:r>
            <a:rPr lang="ru-RU" sz="1600" dirty="0" smtClean="0"/>
            <a:t>любви. </a:t>
          </a:r>
          <a:endParaRPr lang="ru-RU" sz="1600" dirty="0"/>
        </a:p>
      </dgm:t>
    </dgm:pt>
    <dgm:pt modelId="{17A42C18-B290-4EDB-92CA-9B5242777397}" type="parTrans" cxnId="{EDF8D850-AD57-4C68-B639-8B4777F24396}">
      <dgm:prSet/>
      <dgm:spPr/>
      <dgm:t>
        <a:bodyPr/>
        <a:lstStyle/>
        <a:p>
          <a:endParaRPr lang="ru-RU"/>
        </a:p>
      </dgm:t>
    </dgm:pt>
    <dgm:pt modelId="{1A69008B-525B-4138-A50C-5CC75F891D98}" type="sibTrans" cxnId="{EDF8D850-AD57-4C68-B639-8B4777F24396}">
      <dgm:prSet/>
      <dgm:spPr/>
      <dgm:t>
        <a:bodyPr/>
        <a:lstStyle/>
        <a:p>
          <a:endParaRPr lang="ru-RU"/>
        </a:p>
      </dgm:t>
    </dgm:pt>
    <dgm:pt modelId="{4D2B8C63-2FE4-433F-B8F1-7AA96A4A7257}" type="pres">
      <dgm:prSet presAssocID="{E9C7DFC5-9977-49C2-A1AA-EAFE96F3A39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59CB75-2551-40CB-A3A7-FE08097DED3D}" type="pres">
      <dgm:prSet presAssocID="{77D2F1D6-A697-4D36-A2CA-777D856B9EA5}" presName="centerShape" presStyleLbl="node0" presStyleIdx="0" presStyleCnt="1" custScaleX="145010" custScaleY="128203"/>
      <dgm:spPr/>
      <dgm:t>
        <a:bodyPr/>
        <a:lstStyle/>
        <a:p>
          <a:endParaRPr lang="ru-RU"/>
        </a:p>
      </dgm:t>
    </dgm:pt>
    <dgm:pt modelId="{7242A996-94D0-4B24-80A6-90042FBE482E}" type="pres">
      <dgm:prSet presAssocID="{B5A42076-7EA2-448C-86DF-929D92DAB01B}" presName="Name9" presStyleLbl="parChTrans1D2" presStyleIdx="0" presStyleCnt="4"/>
      <dgm:spPr/>
      <dgm:t>
        <a:bodyPr/>
        <a:lstStyle/>
        <a:p>
          <a:endParaRPr lang="ru-RU"/>
        </a:p>
      </dgm:t>
    </dgm:pt>
    <dgm:pt modelId="{33000721-2F02-46F9-8060-C9921095A909}" type="pres">
      <dgm:prSet presAssocID="{B5A42076-7EA2-448C-86DF-929D92DAB01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57771CC-8A97-41D0-A562-BA4FF69EC6E0}" type="pres">
      <dgm:prSet presAssocID="{F5320883-B491-4D9F-87DC-4F5D389C6DF0}" presName="node" presStyleLbl="node1" presStyleIdx="0" presStyleCnt="4" custScaleX="200399" custScaleY="123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3155E-4C09-4340-90B9-786483D01EC9}" type="pres">
      <dgm:prSet presAssocID="{5B2414C0-D708-446D-81EF-EB42E2A3B205}" presName="Name9" presStyleLbl="parChTrans1D2" presStyleIdx="1" presStyleCnt="4"/>
      <dgm:spPr/>
      <dgm:t>
        <a:bodyPr/>
        <a:lstStyle/>
        <a:p>
          <a:endParaRPr lang="ru-RU"/>
        </a:p>
      </dgm:t>
    </dgm:pt>
    <dgm:pt modelId="{28C574C6-0894-4C14-A685-04246D64FADA}" type="pres">
      <dgm:prSet presAssocID="{5B2414C0-D708-446D-81EF-EB42E2A3B20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48AD096-E2E0-408C-AA3B-D9620542C7F2}" type="pres">
      <dgm:prSet presAssocID="{678423C4-3276-4F6F-B6DA-12FB6D0F0248}" presName="node" presStyleLbl="node1" presStyleIdx="1" presStyleCnt="4" custScaleX="113744" custScaleY="118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DA22B-B4EE-4734-ADED-381E57DA5E85}" type="pres">
      <dgm:prSet presAssocID="{AE656E6B-A994-465A-A3E7-CBAB15C1DCB4}" presName="Name9" presStyleLbl="parChTrans1D2" presStyleIdx="2" presStyleCnt="4"/>
      <dgm:spPr/>
      <dgm:t>
        <a:bodyPr/>
        <a:lstStyle/>
        <a:p>
          <a:endParaRPr lang="ru-RU"/>
        </a:p>
      </dgm:t>
    </dgm:pt>
    <dgm:pt modelId="{2EFBC248-F875-451C-8FF5-E0CEBB495189}" type="pres">
      <dgm:prSet presAssocID="{AE656E6B-A994-465A-A3E7-CBAB15C1DCB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47F391D-557F-4BD9-9FC1-A5B4AACC093E}" type="pres">
      <dgm:prSet presAssocID="{D792D455-CB81-4128-89FD-CC6C4D409A8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80652-6597-49D6-8B2A-9E356D927F0E}" type="pres">
      <dgm:prSet presAssocID="{17A42C18-B290-4EDB-92CA-9B5242777397}" presName="Name9" presStyleLbl="parChTrans1D2" presStyleIdx="3" presStyleCnt="4"/>
      <dgm:spPr/>
      <dgm:t>
        <a:bodyPr/>
        <a:lstStyle/>
        <a:p>
          <a:endParaRPr lang="ru-RU"/>
        </a:p>
      </dgm:t>
    </dgm:pt>
    <dgm:pt modelId="{D8BE8337-B26E-4F36-8258-A45AD93B1F2A}" type="pres">
      <dgm:prSet presAssocID="{17A42C18-B290-4EDB-92CA-9B524277739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72748C8-DA7E-49C4-989C-21CD3DBA68D7}" type="pres">
      <dgm:prSet presAssocID="{D8625D44-0EED-47B4-90CD-653E1BC7BD5B}" presName="node" presStyleLbl="node1" presStyleIdx="3" presStyleCnt="4" custScaleX="118547" custScaleY="118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8D850-AD57-4C68-B639-8B4777F24396}" srcId="{77D2F1D6-A697-4D36-A2CA-777D856B9EA5}" destId="{D8625D44-0EED-47B4-90CD-653E1BC7BD5B}" srcOrd="3" destOrd="0" parTransId="{17A42C18-B290-4EDB-92CA-9B5242777397}" sibTransId="{1A69008B-525B-4138-A50C-5CC75F891D98}"/>
    <dgm:cxn modelId="{CF303799-1E33-4CF4-A1C3-635C9C709F2C}" type="presOf" srcId="{E9C7DFC5-9977-49C2-A1AA-EAFE96F3A392}" destId="{4D2B8C63-2FE4-433F-B8F1-7AA96A4A7257}" srcOrd="0" destOrd="0" presId="urn:microsoft.com/office/officeart/2005/8/layout/radial1"/>
    <dgm:cxn modelId="{924548AC-C6C5-4427-8417-495AB4F1DE71}" type="presOf" srcId="{B5A42076-7EA2-448C-86DF-929D92DAB01B}" destId="{33000721-2F02-46F9-8060-C9921095A909}" srcOrd="1" destOrd="0" presId="urn:microsoft.com/office/officeart/2005/8/layout/radial1"/>
    <dgm:cxn modelId="{D78C4174-C9BF-44E8-A1F5-F03553337148}" type="presOf" srcId="{D792D455-CB81-4128-89FD-CC6C4D409A8D}" destId="{547F391D-557F-4BD9-9FC1-A5B4AACC093E}" srcOrd="0" destOrd="0" presId="urn:microsoft.com/office/officeart/2005/8/layout/radial1"/>
    <dgm:cxn modelId="{9306A82D-C8FB-4981-86A1-45A01ED15D11}" type="presOf" srcId="{AE656E6B-A994-465A-A3E7-CBAB15C1DCB4}" destId="{2EFBC248-F875-451C-8FF5-E0CEBB495189}" srcOrd="1" destOrd="0" presId="urn:microsoft.com/office/officeart/2005/8/layout/radial1"/>
    <dgm:cxn modelId="{25F32884-BEBE-4BCC-B5DC-54ACD264D102}" type="presOf" srcId="{B5A42076-7EA2-448C-86DF-929D92DAB01B}" destId="{7242A996-94D0-4B24-80A6-90042FBE482E}" srcOrd="0" destOrd="0" presId="urn:microsoft.com/office/officeart/2005/8/layout/radial1"/>
    <dgm:cxn modelId="{82BE69BB-2112-4C46-B121-4E89E61404A9}" type="presOf" srcId="{5B2414C0-D708-446D-81EF-EB42E2A3B205}" destId="{3C63155E-4C09-4340-90B9-786483D01EC9}" srcOrd="0" destOrd="0" presId="urn:microsoft.com/office/officeart/2005/8/layout/radial1"/>
    <dgm:cxn modelId="{E5EB2267-FE93-42FC-B823-E16725897EDE}" type="presOf" srcId="{17A42C18-B290-4EDB-92CA-9B5242777397}" destId="{D8BE8337-B26E-4F36-8258-A45AD93B1F2A}" srcOrd="1" destOrd="0" presId="urn:microsoft.com/office/officeart/2005/8/layout/radial1"/>
    <dgm:cxn modelId="{D31DB629-95BC-426F-B50E-10D4933DDA1D}" srcId="{77D2F1D6-A697-4D36-A2CA-777D856B9EA5}" destId="{678423C4-3276-4F6F-B6DA-12FB6D0F0248}" srcOrd="1" destOrd="0" parTransId="{5B2414C0-D708-446D-81EF-EB42E2A3B205}" sibTransId="{C6F794DC-E1A3-485A-BD59-D8F209683253}"/>
    <dgm:cxn modelId="{853BC3D5-33BB-457E-ABAB-EEFBBD970266}" type="presOf" srcId="{F5320883-B491-4D9F-87DC-4F5D389C6DF0}" destId="{B57771CC-8A97-41D0-A562-BA4FF69EC6E0}" srcOrd="0" destOrd="0" presId="urn:microsoft.com/office/officeart/2005/8/layout/radial1"/>
    <dgm:cxn modelId="{35890FFA-FA77-4BD7-A58E-1C3F87B17EF6}" type="presOf" srcId="{AE656E6B-A994-465A-A3E7-CBAB15C1DCB4}" destId="{566DA22B-B4EE-4734-ADED-381E57DA5E85}" srcOrd="0" destOrd="0" presId="urn:microsoft.com/office/officeart/2005/8/layout/radial1"/>
    <dgm:cxn modelId="{A9A6AB2E-1A22-4947-947B-47CECFEBAA06}" srcId="{77D2F1D6-A697-4D36-A2CA-777D856B9EA5}" destId="{F5320883-B491-4D9F-87DC-4F5D389C6DF0}" srcOrd="0" destOrd="0" parTransId="{B5A42076-7EA2-448C-86DF-929D92DAB01B}" sibTransId="{310542BC-CC1B-4902-9678-DB5AA232892C}"/>
    <dgm:cxn modelId="{72C6E7CB-6117-4CE5-BF8E-4BF4CAD48371}" srcId="{77D2F1D6-A697-4D36-A2CA-777D856B9EA5}" destId="{D792D455-CB81-4128-89FD-CC6C4D409A8D}" srcOrd="2" destOrd="0" parTransId="{AE656E6B-A994-465A-A3E7-CBAB15C1DCB4}" sibTransId="{CF148251-A8D2-439C-A6CC-BC4DD04C6842}"/>
    <dgm:cxn modelId="{751988A0-0BEC-4725-821B-BE07B07AC9E4}" type="presOf" srcId="{17A42C18-B290-4EDB-92CA-9B5242777397}" destId="{D0880652-6597-49D6-8B2A-9E356D927F0E}" srcOrd="0" destOrd="0" presId="urn:microsoft.com/office/officeart/2005/8/layout/radial1"/>
    <dgm:cxn modelId="{770274A9-7DD8-455D-9AFD-E30FE934173D}" type="presOf" srcId="{678423C4-3276-4F6F-B6DA-12FB6D0F0248}" destId="{848AD096-E2E0-408C-AA3B-D9620542C7F2}" srcOrd="0" destOrd="0" presId="urn:microsoft.com/office/officeart/2005/8/layout/radial1"/>
    <dgm:cxn modelId="{3B08B4DA-23AC-49BC-8746-0F3DC027CF7F}" type="presOf" srcId="{5B2414C0-D708-446D-81EF-EB42E2A3B205}" destId="{28C574C6-0894-4C14-A685-04246D64FADA}" srcOrd="1" destOrd="0" presId="urn:microsoft.com/office/officeart/2005/8/layout/radial1"/>
    <dgm:cxn modelId="{58C0D749-B9C8-4B45-8C01-966650ABD870}" srcId="{E9C7DFC5-9977-49C2-A1AA-EAFE96F3A392}" destId="{77D2F1D6-A697-4D36-A2CA-777D856B9EA5}" srcOrd="0" destOrd="0" parTransId="{7A884993-C67B-4074-863D-411B3B6AF4BB}" sibTransId="{C79B7C65-CE95-4D93-AA2C-A6D6E4A7C914}"/>
    <dgm:cxn modelId="{0A0C0D3F-A401-4F15-9DE1-D65DB6E844EB}" type="presOf" srcId="{D8625D44-0EED-47B4-90CD-653E1BC7BD5B}" destId="{672748C8-DA7E-49C4-989C-21CD3DBA68D7}" srcOrd="0" destOrd="0" presId="urn:microsoft.com/office/officeart/2005/8/layout/radial1"/>
    <dgm:cxn modelId="{8873F0F1-9B2C-4C52-89D6-935DBFA09465}" type="presOf" srcId="{77D2F1D6-A697-4D36-A2CA-777D856B9EA5}" destId="{7D59CB75-2551-40CB-A3A7-FE08097DED3D}" srcOrd="0" destOrd="0" presId="urn:microsoft.com/office/officeart/2005/8/layout/radial1"/>
    <dgm:cxn modelId="{DDE061EC-7862-4B6A-83EA-7471050EDEA6}" type="presParOf" srcId="{4D2B8C63-2FE4-433F-B8F1-7AA96A4A7257}" destId="{7D59CB75-2551-40CB-A3A7-FE08097DED3D}" srcOrd="0" destOrd="0" presId="urn:microsoft.com/office/officeart/2005/8/layout/radial1"/>
    <dgm:cxn modelId="{6D05FED6-6BAA-4991-B6C8-E959EAF1C321}" type="presParOf" srcId="{4D2B8C63-2FE4-433F-B8F1-7AA96A4A7257}" destId="{7242A996-94D0-4B24-80A6-90042FBE482E}" srcOrd="1" destOrd="0" presId="urn:microsoft.com/office/officeart/2005/8/layout/radial1"/>
    <dgm:cxn modelId="{FDAC49AE-21BE-46D4-B180-7CAF297CF0DD}" type="presParOf" srcId="{7242A996-94D0-4B24-80A6-90042FBE482E}" destId="{33000721-2F02-46F9-8060-C9921095A909}" srcOrd="0" destOrd="0" presId="urn:microsoft.com/office/officeart/2005/8/layout/radial1"/>
    <dgm:cxn modelId="{03DC01F7-9057-4F19-BAE0-38A41613B9CF}" type="presParOf" srcId="{4D2B8C63-2FE4-433F-B8F1-7AA96A4A7257}" destId="{B57771CC-8A97-41D0-A562-BA4FF69EC6E0}" srcOrd="2" destOrd="0" presId="urn:microsoft.com/office/officeart/2005/8/layout/radial1"/>
    <dgm:cxn modelId="{A177EE0E-711F-43DE-AFD9-94FB1850B4AB}" type="presParOf" srcId="{4D2B8C63-2FE4-433F-B8F1-7AA96A4A7257}" destId="{3C63155E-4C09-4340-90B9-786483D01EC9}" srcOrd="3" destOrd="0" presId="urn:microsoft.com/office/officeart/2005/8/layout/radial1"/>
    <dgm:cxn modelId="{2071FAED-0930-40F3-A609-D87D23ABADB9}" type="presParOf" srcId="{3C63155E-4C09-4340-90B9-786483D01EC9}" destId="{28C574C6-0894-4C14-A685-04246D64FADA}" srcOrd="0" destOrd="0" presId="urn:microsoft.com/office/officeart/2005/8/layout/radial1"/>
    <dgm:cxn modelId="{0568D42F-C9B8-4D6B-B718-0CE219048723}" type="presParOf" srcId="{4D2B8C63-2FE4-433F-B8F1-7AA96A4A7257}" destId="{848AD096-E2E0-408C-AA3B-D9620542C7F2}" srcOrd="4" destOrd="0" presId="urn:microsoft.com/office/officeart/2005/8/layout/radial1"/>
    <dgm:cxn modelId="{D6F1E36D-F4D2-421E-852C-A661AC05889F}" type="presParOf" srcId="{4D2B8C63-2FE4-433F-B8F1-7AA96A4A7257}" destId="{566DA22B-B4EE-4734-ADED-381E57DA5E85}" srcOrd="5" destOrd="0" presId="urn:microsoft.com/office/officeart/2005/8/layout/radial1"/>
    <dgm:cxn modelId="{2E5DC9BA-170A-4FBA-B79A-17296205749E}" type="presParOf" srcId="{566DA22B-B4EE-4734-ADED-381E57DA5E85}" destId="{2EFBC248-F875-451C-8FF5-E0CEBB495189}" srcOrd="0" destOrd="0" presId="urn:microsoft.com/office/officeart/2005/8/layout/radial1"/>
    <dgm:cxn modelId="{65B7C979-9633-4AB2-A56A-1463EE24C022}" type="presParOf" srcId="{4D2B8C63-2FE4-433F-B8F1-7AA96A4A7257}" destId="{547F391D-557F-4BD9-9FC1-A5B4AACC093E}" srcOrd="6" destOrd="0" presId="urn:microsoft.com/office/officeart/2005/8/layout/radial1"/>
    <dgm:cxn modelId="{46F7C8EF-2DB9-4154-BCD2-5F10F62F1B43}" type="presParOf" srcId="{4D2B8C63-2FE4-433F-B8F1-7AA96A4A7257}" destId="{D0880652-6597-49D6-8B2A-9E356D927F0E}" srcOrd="7" destOrd="0" presId="urn:microsoft.com/office/officeart/2005/8/layout/radial1"/>
    <dgm:cxn modelId="{9489E427-B65A-4107-A417-06CFA58F32F4}" type="presParOf" srcId="{D0880652-6597-49D6-8B2A-9E356D927F0E}" destId="{D8BE8337-B26E-4F36-8258-A45AD93B1F2A}" srcOrd="0" destOrd="0" presId="urn:microsoft.com/office/officeart/2005/8/layout/radial1"/>
    <dgm:cxn modelId="{582CA017-E619-4EE4-ABB2-3624C11964CD}" type="presParOf" srcId="{4D2B8C63-2FE4-433F-B8F1-7AA96A4A7257}" destId="{672748C8-DA7E-49C4-989C-21CD3DBA68D7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F622D-AE1B-472F-9F5A-1989508A83AD}" type="datetimeFigureOut">
              <a:rPr lang="ru-RU" smtClean="0"/>
              <a:pPr/>
              <a:t>11.03.2010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4986F9-D75F-4D15-AF7E-E3BAFB9282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F622D-AE1B-472F-9F5A-1989508A83AD}" type="datetimeFigureOut">
              <a:rPr lang="ru-RU" smtClean="0"/>
              <a:pPr/>
              <a:t>11.03.2010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4986F9-D75F-4D15-AF7E-E3BAFB928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F622D-AE1B-472F-9F5A-1989508A83AD}" type="datetimeFigureOut">
              <a:rPr lang="ru-RU" smtClean="0"/>
              <a:pPr/>
              <a:t>11.03.2010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4986F9-D75F-4D15-AF7E-E3BAFB928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F622D-AE1B-472F-9F5A-1989508A83AD}" type="datetimeFigureOut">
              <a:rPr lang="ru-RU" smtClean="0"/>
              <a:pPr/>
              <a:t>11.03.2010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4986F9-D75F-4D15-AF7E-E3BAFB928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F622D-AE1B-472F-9F5A-1989508A83AD}" type="datetimeFigureOut">
              <a:rPr lang="ru-RU" smtClean="0"/>
              <a:pPr/>
              <a:t>11.03.2010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4986F9-D75F-4D15-AF7E-E3BAFB9282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F622D-AE1B-472F-9F5A-1989508A83AD}" type="datetimeFigureOut">
              <a:rPr lang="ru-RU" smtClean="0"/>
              <a:pPr/>
              <a:t>11.03.2010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4986F9-D75F-4D15-AF7E-E3BAFB928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F622D-AE1B-472F-9F5A-1989508A83AD}" type="datetimeFigureOut">
              <a:rPr lang="ru-RU" smtClean="0"/>
              <a:pPr/>
              <a:t>11.03.2010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4986F9-D75F-4D15-AF7E-E3BAFB928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F622D-AE1B-472F-9F5A-1989508A83AD}" type="datetimeFigureOut">
              <a:rPr lang="ru-RU" smtClean="0"/>
              <a:pPr/>
              <a:t>11.03.2010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4986F9-D75F-4D15-AF7E-E3BAFB928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F622D-AE1B-472F-9F5A-1989508A83AD}" type="datetimeFigureOut">
              <a:rPr lang="ru-RU" smtClean="0"/>
              <a:pPr/>
              <a:t>11.03.2010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4986F9-D75F-4D15-AF7E-E3BAFB9282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F622D-AE1B-472F-9F5A-1989508A83AD}" type="datetimeFigureOut">
              <a:rPr lang="ru-RU" smtClean="0"/>
              <a:pPr/>
              <a:t>11.03.2010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4986F9-D75F-4D15-AF7E-E3BAFB928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F622D-AE1B-472F-9F5A-1989508A83AD}" type="datetimeFigureOut">
              <a:rPr lang="ru-RU" smtClean="0"/>
              <a:pPr/>
              <a:t>11.03.2010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4986F9-D75F-4D15-AF7E-E3BAFB9282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9F622D-AE1B-472F-9F5A-1989508A83AD}" type="datetimeFigureOut">
              <a:rPr lang="ru-RU" smtClean="0"/>
              <a:pPr/>
              <a:t>11.03.2010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E4986F9-D75F-4D15-AF7E-E3BAFB9282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egister.clan.su/films/voinamir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s40.radikal.ru/i088/0912/88/f7de12ebe203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.afisha.ru/MediaStorage/997e73ba89c84d60929e7e54d5d1.jpg" TargetMode="Externa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48.radikal.ru/i120/0912/da/99ab853b6205.jpg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2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lexandrzbruev.narod.ru/Photos/Zbruev8_12.jpg" TargetMode="Externa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7.xml"/><Relationship Id="rId10" Type="http://schemas.openxmlformats.org/officeDocument/2006/relationships/hyperlink" Target="http://img.oboz.obozrevatel.com/files/NewsPhoto/2009/01/22/281399/143268_image_large.jpg" TargetMode="Externa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tvstolitsa.ru/media/photos/g1224/12565/p_250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g.vod.com.ua/vodcomuaimages/forig/2894/4332_3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peremeny.ru/UserFiles/Image/narrativ/vim2/vimBolk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magmag.ru/upload/product/19790/img/21946/100032767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peremeny.ru/UserFiles/Image/narrativ/vim/vimshm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g.4pk.ru/images/22/2856222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kino-teatr.ru/history/159/235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www.ulitka.com/forums/imagehosting/5544149c4229f982a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claw.ru/book8/1710-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01.radikal.ru/0904/89/587edd05c26f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peremeny.ru/UserFiles/Image/narrativ/vim2/vimKut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www.peremeny.ru/UserFiles/Image/DavydovO/I_Sia/Vojna_i_mir.jp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.afisha.ru/MediaStorage/8b584f4e2fb24da9905c47f4d03f.jpg" TargetMode="External"/><Relationship Id="rId11" Type="http://schemas.openxmlformats.org/officeDocument/2006/relationships/hyperlink" Target="http://s15.radikal.ru/i188/1002/24/b180882bf60e.jpg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s.afisha.ru/Afisha7Files/UGPhotos/090428144124/090613224400/p_f.jpg" TargetMode="External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me-media.ru/forums/uploads/monthly_12_2009/post-2603-1259941435.jpg" TargetMode="Externa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zeta.lv/images/Tikhonov_Vyacheslav_33.jpg" TargetMode="Externa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.afisha.ru/Afisha7files/Image/kino/1965/174716/g_VoinaMir_big_03.jpg" TargetMode="Externa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pictures/wiki/files/66/Bondarchuk_Pierre_Bezukhov.jpg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k1no.ru/voinaimir1.jpg" TargetMode="Externa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6600844" cy="857257"/>
          </a:xfrm>
        </p:spPr>
        <p:txBody>
          <a:bodyPr/>
          <a:lstStyle/>
          <a:p>
            <a:r>
              <a:rPr lang="ru-RU" dirty="0" smtClean="0"/>
              <a:t>Лев Николаевич Толстой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2143116"/>
            <a:ext cx="4200532" cy="1214446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4000" dirty="0" smtClean="0"/>
              <a:t>Война и мир»</a:t>
            </a:r>
            <a:endParaRPr lang="ru-RU" sz="4000" dirty="0"/>
          </a:p>
        </p:txBody>
      </p:sp>
      <p:pic>
        <p:nvPicPr>
          <p:cNvPr id="4098" name="Picture 2" descr="Картинка 2 из 27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2703571" cy="4143404"/>
          </a:xfrm>
          <a:prstGeom prst="rect">
            <a:avLst/>
          </a:prstGeom>
          <a:noFill/>
        </p:spPr>
      </p:pic>
      <p:pic>
        <p:nvPicPr>
          <p:cNvPr id="5" name="i-main-pic" descr="Картинка 117 из 276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357562"/>
            <a:ext cx="2716905" cy="315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то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857984" y="0"/>
            <a:ext cx="2286016" cy="2858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 Пьер Безухов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Поиски идеала, стремление разобраться в себе и определить цель жизни</a:t>
            </a:r>
            <a:endParaRPr lang="ru-RU" dirty="0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4857752" y="1524000"/>
          <a:ext cx="4076698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i-main-pic" descr="Картинка 32 из 276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429132"/>
            <a:ext cx="4506081" cy="22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build="p"/>
      <p:bldGraphic spid="1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320"/>
            <a:ext cx="457203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Наташа Ростова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85720" y="1714488"/>
          <a:ext cx="521497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715008" y="2500306"/>
            <a:ext cx="3218680" cy="36871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примере своей героини Толстой раскрывает одну из своих заветных идей: любовь действительная ведет к истине, чувственная страсть, принятая за любовь, ведет к неправде. </a:t>
            </a:r>
            <a:endParaRPr lang="ru-RU" dirty="0"/>
          </a:p>
        </p:txBody>
      </p:sp>
      <p:pic>
        <p:nvPicPr>
          <p:cNvPr id="7" name="i-main-pic" descr="Картинка 120 из 276">
            <a:hlinkClick r:id="rId6" tgtFrame="_blank"/>
          </p:cNvPr>
          <p:cNvPicPr/>
          <p:nvPr/>
        </p:nvPicPr>
        <p:blipFill>
          <a:blip r:embed="rId7"/>
          <a:srcRect b="12821"/>
          <a:stretch>
            <a:fillRect/>
          </a:stretch>
        </p:blipFill>
        <p:spPr bwMode="auto">
          <a:xfrm>
            <a:off x="7272655" y="0"/>
            <a:ext cx="187134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49 из 276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1"/>
            <a:ext cx="2143107" cy="16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18 из 275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5000636"/>
            <a:ext cx="180982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Мысль «семейная» в романе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7671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БЕРГИ (Берг и Вера)</a:t>
            </a:r>
          </a:p>
          <a:p>
            <a:r>
              <a:rPr lang="ru-RU" dirty="0" smtClean="0"/>
              <a:t>Такая семья не может стать основой общества, потому что «фундамент», положенный в ее основу – материальные приобретения, которые скорее опустошают душу, способствуют разрушению человеческих отношений, а не объединению. </a:t>
            </a:r>
          </a:p>
          <a:p>
            <a:endParaRPr lang="ru-RU" dirty="0"/>
          </a:p>
        </p:txBody>
      </p:sp>
      <p:pic>
        <p:nvPicPr>
          <p:cNvPr id="4" name="i-main-pic" descr="Картинка 167 из 275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072074"/>
            <a:ext cx="314327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Мысль «семейная» в романе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957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КУРАГИНЫ (князь Василий, Ипполит, Анатоль, </a:t>
            </a:r>
            <a:r>
              <a:rPr lang="ru-RU" dirty="0" err="1" smtClean="0"/>
              <a:t>Элен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Отсутствие связей, душевной близости делает эту семью формальной: в ней живут люди, родные только по крови, а духовного родства, близости человеческой в этом доме нет, и поэтому такая семья не может воспитать нравственного отношения к жизни.</a:t>
            </a:r>
            <a:endParaRPr lang="ru-RU" dirty="0"/>
          </a:p>
        </p:txBody>
      </p:sp>
      <p:pic>
        <p:nvPicPr>
          <p:cNvPr id="4" name="i-main-pic" descr="Картинка 125 из 108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000636"/>
            <a:ext cx="3698057" cy="16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/>
          <a:lstStyle/>
          <a:p>
            <a:r>
              <a:rPr lang="ru-RU" dirty="0" smtClean="0"/>
              <a:t>Мысль «семейная» в романе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БОЛКОНСКИЕ (Старый князь, Андрей, княжна Марья)</a:t>
            </a:r>
          </a:p>
          <a:p>
            <a:r>
              <a:rPr lang="ru-RU" dirty="0" smtClean="0"/>
              <a:t>Стиль отношений в этой семье способствует воспитанию таких чувств, как уважение, преданность. Человеческое достоинство, патриотизм. </a:t>
            </a:r>
            <a:endParaRPr lang="ru-RU" dirty="0"/>
          </a:p>
        </p:txBody>
      </p:sp>
      <p:pic>
        <p:nvPicPr>
          <p:cNvPr id="4" name="i-main-pic" descr="Картинка 36 из 276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786322"/>
            <a:ext cx="3928808" cy="17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785818"/>
          </a:xfrm>
        </p:spPr>
        <p:txBody>
          <a:bodyPr/>
          <a:lstStyle/>
          <a:p>
            <a:r>
              <a:rPr lang="ru-RU" dirty="0" smtClean="0"/>
              <a:t>Мысль «семейная» в романе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071546"/>
            <a:ext cx="6719142" cy="3786214"/>
          </a:xfrm>
        </p:spPr>
        <p:txBody>
          <a:bodyPr>
            <a:normAutofit/>
          </a:bodyPr>
          <a:lstStyle/>
          <a:p>
            <a:r>
              <a:rPr lang="ru-RU" dirty="0" smtClean="0"/>
              <a:t>РОСТОВЫ (граф, графиня, Николай, Наташа, Петя, Соня)</a:t>
            </a:r>
          </a:p>
          <a:p>
            <a:r>
              <a:rPr lang="ru-RU" dirty="0" smtClean="0"/>
              <a:t>Дети в семье Ростовых наследуют от родителей лучшие качества – искренность, открытость, бескорыстие, стремление любить весь мир и все человечество.</a:t>
            </a:r>
            <a:endParaRPr lang="ru-RU" dirty="0"/>
          </a:p>
        </p:txBody>
      </p:sp>
      <p:pic>
        <p:nvPicPr>
          <p:cNvPr id="5" name="i-main-pic" descr="Картинка 46 из 276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9219" y="4636107"/>
            <a:ext cx="3094781" cy="222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 из 108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71612"/>
            <a:ext cx="221454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в романе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00100" y="1524000"/>
            <a:ext cx="4093108" cy="3762388"/>
          </a:xfrm>
        </p:spPr>
        <p:txBody>
          <a:bodyPr>
            <a:normAutofit fontScale="62500" lnSpcReduction="20000"/>
          </a:bodyPr>
          <a:lstStyle/>
          <a:p>
            <a:r>
              <a:rPr lang="ru-RU" sz="3200" u="sng" dirty="0" smtClean="0"/>
              <a:t>Николай Ростов и княжна Марья :</a:t>
            </a:r>
          </a:p>
          <a:p>
            <a:r>
              <a:rPr lang="ru-RU" sz="3200" dirty="0" smtClean="0"/>
              <a:t>Для Николая и Марьи характерна общность в восприятии людей.</a:t>
            </a:r>
          </a:p>
          <a:p>
            <a:r>
              <a:rPr lang="ru-RU" sz="3200" dirty="0" smtClean="0"/>
              <a:t>Это союз, в котором муж и жена духовно </a:t>
            </a:r>
            <a:r>
              <a:rPr lang="ru-RU" sz="3200" dirty="0" err="1" smtClean="0"/>
              <a:t>взаимообогащаются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Николай делает счастливой Марью, а она вносит в семью доброту и нежность.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3190884"/>
          </a:xfrm>
        </p:spPr>
        <p:txBody>
          <a:bodyPr>
            <a:normAutofit fontScale="62500" lnSpcReduction="20000"/>
          </a:bodyPr>
          <a:lstStyle/>
          <a:p>
            <a:r>
              <a:rPr lang="ru-RU" u="sng" dirty="0" smtClean="0"/>
              <a:t>Наташа Ростова  и Пьер Безухов:</a:t>
            </a:r>
          </a:p>
          <a:p>
            <a:r>
              <a:rPr lang="ru-RU" dirty="0" smtClean="0"/>
              <a:t>Цель их любви – супружество, семья и дети.</a:t>
            </a:r>
          </a:p>
          <a:p>
            <a:r>
              <a:rPr lang="ru-RU" dirty="0" smtClean="0"/>
              <a:t>Интуитивное понимание близкого человека.</a:t>
            </a:r>
          </a:p>
          <a:p>
            <a:r>
              <a:rPr lang="ru-RU" dirty="0" smtClean="0"/>
              <a:t>Каждый находит в любви и семье именно то, к чему стремился всю свою жизнь – смысл своей жизни: Наташа – в материнстве, а Пьер – в осознании себя опорой для более слабого человека.</a:t>
            </a:r>
            <a:endParaRPr lang="ru-RU" dirty="0"/>
          </a:p>
        </p:txBody>
      </p:sp>
      <p:pic>
        <p:nvPicPr>
          <p:cNvPr id="8" name="i-main-pic" descr="Картинка 186 из 1082">
            <a:hlinkClick r:id="rId2" tgtFrame="_blank"/>
          </p:cNvPr>
          <p:cNvPicPr/>
          <p:nvPr/>
        </p:nvPicPr>
        <p:blipFill>
          <a:blip r:embed="rId3"/>
          <a:srcRect l="22480" t="7493" r="20070" b="22568"/>
          <a:stretch>
            <a:fillRect/>
          </a:stretch>
        </p:blipFill>
        <p:spPr bwMode="auto">
          <a:xfrm>
            <a:off x="3428992" y="4286256"/>
            <a:ext cx="228601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320"/>
            <a:ext cx="4071966" cy="1143000"/>
          </a:xfrm>
        </p:spPr>
        <p:txBody>
          <a:bodyPr/>
          <a:lstStyle/>
          <a:p>
            <a:r>
              <a:rPr lang="ru-RU" dirty="0" smtClean="0"/>
              <a:t>Смысл названия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75789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600" b="1" i="1" dirty="0" smtClean="0"/>
              <a:t>ВОЙНА</a:t>
            </a:r>
          </a:p>
          <a:p>
            <a:r>
              <a:rPr lang="ru-RU" sz="3600" b="1" i="1" dirty="0" smtClean="0"/>
              <a:t>Военные столкновения враждующих армий</a:t>
            </a:r>
          </a:p>
          <a:p>
            <a:r>
              <a:rPr lang="ru-RU" sz="3600" b="1" i="1" dirty="0" smtClean="0"/>
              <a:t>Вражда, непонимание, эгоистический расчет</a:t>
            </a:r>
          </a:p>
          <a:p>
            <a:r>
              <a:rPr lang="ru-RU" sz="3600" b="1" i="1" dirty="0" smtClean="0"/>
              <a:t>Разъединение</a:t>
            </a:r>
          </a:p>
          <a:p>
            <a:r>
              <a:rPr lang="ru-RU" sz="3600" b="1" i="1" dirty="0" smtClean="0"/>
              <a:t>Конфликты и столкновения между людьми, все, что вносит разлад</a:t>
            </a:r>
          </a:p>
          <a:p>
            <a:r>
              <a:rPr lang="ru-RU" sz="3600" b="1" i="1" dirty="0" smtClean="0"/>
              <a:t>Дуэль и поединок между героями</a:t>
            </a:r>
          </a:p>
          <a:p>
            <a:r>
              <a:rPr lang="ru-RU" sz="3600" b="1" i="1" dirty="0" smtClean="0"/>
              <a:t>Конфликт человека с самим собой</a:t>
            </a:r>
          </a:p>
          <a:p>
            <a:r>
              <a:rPr lang="ru-RU" sz="3600" b="1" i="1" dirty="0" smtClean="0"/>
              <a:t>Насилие и кровопролитие, зло</a:t>
            </a:r>
          </a:p>
          <a:p>
            <a:r>
              <a:rPr lang="ru-RU" sz="3600" b="1" i="1" dirty="0" smtClean="0"/>
              <a:t>Все, что разрушает гармонию</a:t>
            </a:r>
          </a:p>
          <a:p>
            <a:pPr algn="ctr"/>
            <a:r>
              <a:rPr lang="ru-RU" sz="3600" b="1" i="1" dirty="0" smtClean="0"/>
              <a:t>ЭТО СМЕРТЬ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5072098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 smtClean="0"/>
              <a:t>МИР</a:t>
            </a:r>
          </a:p>
          <a:p>
            <a:r>
              <a:rPr lang="ru-RU" sz="1600" b="1" i="1" dirty="0" smtClean="0"/>
              <a:t>Жизнь народа, не находящегося в состоянии войны</a:t>
            </a:r>
          </a:p>
          <a:p>
            <a:r>
              <a:rPr lang="ru-RU" sz="1600" b="1" i="1" dirty="0" smtClean="0"/>
              <a:t>Это крестьянский сход</a:t>
            </a:r>
          </a:p>
          <a:p>
            <a:r>
              <a:rPr lang="ru-RU" sz="1600" b="1" i="1" dirty="0" smtClean="0"/>
              <a:t>«Омут жизни», «Вздор и путаница» будничных интересов</a:t>
            </a:r>
          </a:p>
          <a:p>
            <a:r>
              <a:rPr lang="ru-RU" sz="1600" b="1" i="1" dirty="0" smtClean="0"/>
              <a:t>Весь народ, без различия сословий, одушевленный единым чувством боли за поруганное Отечество</a:t>
            </a:r>
          </a:p>
          <a:p>
            <a:r>
              <a:rPr lang="ru-RU" sz="1600" b="1" i="1" dirty="0" smtClean="0"/>
              <a:t>Это ближайшее окружение человека, которое он всегда носит с собой</a:t>
            </a:r>
          </a:p>
          <a:p>
            <a:r>
              <a:rPr lang="ru-RU" sz="1600" b="1" i="1" dirty="0" smtClean="0"/>
              <a:t>Весь свет, Вселенная</a:t>
            </a:r>
          </a:p>
          <a:p>
            <a:r>
              <a:rPr lang="ru-RU" sz="1600" b="1" i="1" dirty="0" smtClean="0"/>
              <a:t>Братство людей, независимо о национальности и классовых различий</a:t>
            </a:r>
          </a:p>
          <a:p>
            <a:r>
              <a:rPr lang="ru-RU" sz="1600" b="1" i="1" dirty="0" smtClean="0"/>
              <a:t>Здоровье, труд, отдых, интересы, увлечения, дружба</a:t>
            </a:r>
          </a:p>
          <a:p>
            <a:pPr algn="ctr"/>
            <a:r>
              <a:rPr lang="ru-RU" sz="1600" b="1" i="1" dirty="0" smtClean="0"/>
              <a:t>ЭТО ЖИЗНЬ </a:t>
            </a:r>
            <a:endParaRPr lang="ru-RU" sz="1600" b="1" i="1" dirty="0"/>
          </a:p>
        </p:txBody>
      </p:sp>
      <p:pic>
        <p:nvPicPr>
          <p:cNvPr id="6" name="i-main-pic" descr="Картинка 17 из 276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214314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30 из 276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85728"/>
            <a:ext cx="2374484" cy="114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7004894" cy="1143000"/>
          </a:xfrm>
        </p:spPr>
        <p:txBody>
          <a:bodyPr/>
          <a:lstStyle/>
          <a:p>
            <a:r>
              <a:rPr lang="ru-RU" dirty="0" smtClean="0"/>
              <a:t>Особенности жанра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447800"/>
            <a:ext cx="6858048" cy="48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Насыщенность крупными, катастрофическими событиями.</a:t>
            </a:r>
          </a:p>
          <a:p>
            <a:r>
              <a:rPr lang="ru-RU" dirty="0" smtClean="0"/>
              <a:t>Испытания героев исключительными обстоятельствами.</a:t>
            </a:r>
          </a:p>
          <a:p>
            <a:r>
              <a:rPr lang="ru-RU" dirty="0" smtClean="0"/>
              <a:t>Раскрытие необыкновенных способностей человека, его душевных сил.</a:t>
            </a:r>
          </a:p>
          <a:p>
            <a:r>
              <a:rPr lang="ru-RU" dirty="0" smtClean="0"/>
              <a:t>Использование приема антитезы, резкого контраста.</a:t>
            </a:r>
          </a:p>
          <a:p>
            <a:r>
              <a:rPr lang="ru-RU" dirty="0" smtClean="0"/>
              <a:t>Отсутствие границ между прозаическим и поэтическим в описании всемирно-исторических событий.</a:t>
            </a:r>
          </a:p>
          <a:p>
            <a:endParaRPr lang="ru-RU" dirty="0" smtClean="0"/>
          </a:p>
        </p:txBody>
      </p:sp>
      <p:pic>
        <p:nvPicPr>
          <p:cNvPr id="4" name="i-main-pic" descr="Картинка 331 из 107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35742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07 из 276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5357826"/>
            <a:ext cx="2995716" cy="129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41 из 276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72074"/>
            <a:ext cx="207167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Проблематика романа «Война и мир»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Человек в потоке истории</a:t>
            </a:r>
          </a:p>
          <a:p>
            <a:r>
              <a:rPr lang="ru-RU" dirty="0" smtClean="0"/>
              <a:t>Семейная и социальная сторона жизни человека</a:t>
            </a:r>
          </a:p>
          <a:p>
            <a:r>
              <a:rPr lang="ru-RU" dirty="0" smtClean="0"/>
              <a:t>Решение «мысли народной» и «мысли исторической» в романе</a:t>
            </a:r>
          </a:p>
          <a:p>
            <a:r>
              <a:rPr lang="ru-RU" dirty="0" smtClean="0"/>
              <a:t>Многоликость концепций жизни человека</a:t>
            </a:r>
          </a:p>
          <a:p>
            <a:r>
              <a:rPr lang="ru-RU" dirty="0" smtClean="0"/>
              <a:t>Нравственные искания как постоянное состояние «любимых» героев</a:t>
            </a:r>
          </a:p>
          <a:p>
            <a:r>
              <a:rPr lang="ru-RU" dirty="0" smtClean="0"/>
              <a:t>Единение с народом как высший этап духовного развития человека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 smtClean="0"/>
              <a:t>Герои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Картинка 13 из 27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143116"/>
            <a:ext cx="2786050" cy="1390412"/>
          </a:xfrm>
          <a:prstGeom prst="rect">
            <a:avLst/>
          </a:prstGeom>
          <a:noFill/>
        </p:spPr>
      </p:pic>
      <p:pic>
        <p:nvPicPr>
          <p:cNvPr id="1030" name="Picture 6" descr="http://im0-tub.yandex.net/i?id=69638817&amp;tov=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286256"/>
            <a:ext cx="2500330" cy="1741609"/>
          </a:xfrm>
          <a:prstGeom prst="rect">
            <a:avLst/>
          </a:prstGeom>
          <a:noFill/>
        </p:spPr>
      </p:pic>
      <p:pic>
        <p:nvPicPr>
          <p:cNvPr id="1032" name="Picture 8" descr="Картинка 40 из 276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1214422"/>
            <a:ext cx="1714480" cy="2597697"/>
          </a:xfrm>
          <a:prstGeom prst="rect">
            <a:avLst/>
          </a:prstGeom>
          <a:noFill/>
        </p:spPr>
      </p:pic>
      <p:pic>
        <p:nvPicPr>
          <p:cNvPr id="1034" name="Picture 10" descr="Картинка 81 из 276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44" y="4500570"/>
            <a:ext cx="2786050" cy="1238825"/>
          </a:xfrm>
          <a:prstGeom prst="rect">
            <a:avLst/>
          </a:prstGeom>
          <a:noFill/>
        </p:spPr>
      </p:pic>
      <p:pic>
        <p:nvPicPr>
          <p:cNvPr id="9" name="i-main-pic" descr="Картинка 39 из 276">
            <a:hlinkClick r:id="rId13" tgtFrame="_blank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03433" y="142852"/>
            <a:ext cx="274056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6286544" cy="11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Князь Андрей Болконский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571612"/>
          <a:ext cx="829154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-main-pic" descr="Картинка 97 из 276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214290"/>
            <a:ext cx="2435123" cy="143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6429420" cy="1143000"/>
          </a:xfrm>
        </p:spPr>
        <p:txBody>
          <a:bodyPr/>
          <a:lstStyle/>
          <a:p>
            <a:r>
              <a:rPr lang="ru-RU" dirty="0" smtClean="0"/>
              <a:t>Князь Андрей Болконский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57729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-main-pic" descr="Картинка 26 из 276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0"/>
            <a:ext cx="242886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/>
          <a:lstStyle/>
          <a:p>
            <a:r>
              <a:rPr lang="ru-RU" dirty="0" smtClean="0"/>
              <a:t>Князь Андрей Болконский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1142984"/>
          <a:ext cx="772953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-main-pic" descr="Картинка 73 из 276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214950"/>
            <a:ext cx="321467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6647704" cy="1071546"/>
          </a:xfrm>
        </p:spPr>
        <p:txBody>
          <a:bodyPr/>
          <a:lstStyle/>
          <a:p>
            <a:r>
              <a:rPr lang="ru-RU" dirty="0" smtClean="0"/>
              <a:t>Граф Пьер Безухов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28662" y="1524000"/>
          <a:ext cx="392909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72066" y="2214554"/>
            <a:ext cx="3861622" cy="44291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Пьер перечеркивает свое прошлое, но он еще не знает, каким будет его будущее. Период отрицания прошлого, тоски и недоумения перед противоречиями жизни.</a:t>
            </a:r>
          </a:p>
          <a:p>
            <a:r>
              <a:rPr lang="ru-RU" dirty="0" smtClean="0"/>
              <a:t>«Что дурно? Что хорошо? Что надо любить, что надо ненавидеть? Для чего жить и что я такое…» – вот вопросы, перед которыми вновь оказывается герой.</a:t>
            </a:r>
            <a:endParaRPr lang="ru-RU" dirty="0"/>
          </a:p>
        </p:txBody>
      </p:sp>
      <p:pic>
        <p:nvPicPr>
          <p:cNvPr id="9" name="i-main-pic" descr="Картинка 43 из 276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35742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31 из 276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785794"/>
            <a:ext cx="3034988" cy="130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299</TotalTime>
  <Words>951</Words>
  <Application>Microsoft Office PowerPoint</Application>
  <PresentationFormat>Экран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Лев Николаевич Толстой </vt:lpstr>
      <vt:lpstr>Смысл названия </vt:lpstr>
      <vt:lpstr>Особенности жанра </vt:lpstr>
      <vt:lpstr>Проблематика романа «Война и мир»</vt:lpstr>
      <vt:lpstr>Герои </vt:lpstr>
      <vt:lpstr>Князь Андрей Болконский </vt:lpstr>
      <vt:lpstr>Князь Андрей Болконский </vt:lpstr>
      <vt:lpstr>Князь Андрей Болконский </vt:lpstr>
      <vt:lpstr>Граф Пьер Безухов</vt:lpstr>
      <vt:lpstr>Граф Пьер Безухов</vt:lpstr>
      <vt:lpstr>Наташа Ростова </vt:lpstr>
      <vt:lpstr>Мысль «семейная» в романе</vt:lpstr>
      <vt:lpstr>Мысль «семейная» в романе</vt:lpstr>
      <vt:lpstr>Мысль «семейная» в романе</vt:lpstr>
      <vt:lpstr>Мысль «семейная» в романе</vt:lpstr>
      <vt:lpstr>Любовь в романе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Николаевич Толстой </dc:title>
  <dc:creator>компик</dc:creator>
  <cp:lastModifiedBy>Оленич Наталья Владимировна</cp:lastModifiedBy>
  <cp:revision>33</cp:revision>
  <dcterms:created xsi:type="dcterms:W3CDTF">2010-03-06T15:17:49Z</dcterms:created>
  <dcterms:modified xsi:type="dcterms:W3CDTF">2010-03-11T11:48:07Z</dcterms:modified>
</cp:coreProperties>
</file>