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85" r:id="rId3"/>
    <p:sldId id="271" r:id="rId4"/>
    <p:sldId id="279" r:id="rId5"/>
    <p:sldId id="282" r:id="rId6"/>
    <p:sldId id="275" r:id="rId7"/>
    <p:sldId id="274" r:id="rId8"/>
    <p:sldId id="259" r:id="rId9"/>
    <p:sldId id="277" r:id="rId10"/>
    <p:sldId id="276" r:id="rId11"/>
    <p:sldId id="261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F9695476-FE6B-42C2-9038-948A1A5DF499}">
          <p14:sldIdLst>
            <p14:sldId id="270"/>
            <p14:sldId id="271"/>
            <p14:sldId id="279"/>
            <p14:sldId id="280"/>
            <p14:sldId id="281"/>
            <p14:sldId id="282"/>
            <p14:sldId id="272"/>
            <p14:sldId id="275"/>
            <p14:sldId id="274"/>
            <p14:sldId id="273"/>
            <p14:sldId id="259"/>
            <p14:sldId id="277"/>
            <p14:sldId id="276"/>
            <p14:sldId id="257"/>
            <p14:sldId id="261"/>
            <p14:sldId id="262"/>
            <p14:sldId id="263"/>
            <p14:sldId id="267"/>
            <p14:sldId id="264"/>
            <p14:sldId id="265"/>
            <p14:sldId id="268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86861" autoAdjust="0"/>
  </p:normalViewPr>
  <p:slideViewPr>
    <p:cSldViewPr>
      <p:cViewPr>
        <p:scale>
          <a:sx n="55" d="100"/>
          <a:sy n="55" d="100"/>
        </p:scale>
        <p:origin x="-1992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27BF2-0D80-4EFB-BC34-65154D0D79EE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9278-236D-4645-9CF7-7A47A8BB5B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149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r>
              <a:rPr lang="ru-RU" baseline="0" dirty="0" smtClean="0"/>
              <a:t> к интегрированному уроку в 7-б классе(литература и география) на тему «Чёрт вас возьми, степи, как вы хороши!» ГОУ гимназия № 441 Санкт-Петербург Учитель литературы Савина Н.Г. Учитель географии Юшкова Н.Н.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9278-236D-4645-9CF7-7A47A8BB5B9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40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9278-236D-4645-9CF7-7A47A8BB5B9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191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38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465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314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2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946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06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8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66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230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660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A70B-A371-4AC7-B9DF-03E7D8492EE6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5980-5B7F-4AA6-937F-2CF5ACE294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5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525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r>
              <a:rPr lang="ru-RU" sz="8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интегрированному уроку </a:t>
            </a:r>
          </a:p>
          <a:p>
            <a:pPr algn="ctr">
              <a:buNone/>
            </a:pP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7-б классе </a:t>
            </a:r>
          </a:p>
          <a:p>
            <a:pPr algn="ctr">
              <a:buNone/>
            </a:pP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(литература и география) </a:t>
            </a:r>
          </a:p>
          <a:p>
            <a:pPr algn="ctr">
              <a:buNone/>
            </a:pP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 </a:t>
            </a:r>
          </a:p>
          <a:p>
            <a:pPr algn="ctr">
              <a:buNone/>
            </a:pPr>
            <a:r>
              <a:rPr lang="ru-RU" sz="5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«Чёрт вас возьми, степи, как вы хороши!» </a:t>
            </a:r>
          </a:p>
          <a:p>
            <a:pPr algn="ctr">
              <a:buNone/>
            </a:pP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гимназия № 441 Санкт-Петербург Учитель литературы Савина Н.Г. Учитель географии Юшкова Н.Н.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20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Алексей Кольцов «Косарь»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 numCol="2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Ах ты, степь моя,</a:t>
            </a:r>
          </a:p>
          <a:p>
            <a:pPr marL="0" indent="0">
              <a:buNone/>
            </a:pPr>
            <a:r>
              <a:rPr lang="ru-RU" dirty="0" smtClean="0"/>
              <a:t>Степь привольная,</a:t>
            </a:r>
          </a:p>
          <a:p>
            <a:pPr marL="0" indent="0">
              <a:buNone/>
            </a:pPr>
            <a:r>
              <a:rPr lang="ru-RU" dirty="0" smtClean="0"/>
              <a:t>Широко ты, степь,</a:t>
            </a:r>
          </a:p>
          <a:p>
            <a:pPr marL="0" indent="0">
              <a:buNone/>
            </a:pPr>
            <a:r>
              <a:rPr lang="ru-RU" dirty="0" smtClean="0"/>
              <a:t>Пораскинулась, </a:t>
            </a:r>
          </a:p>
          <a:p>
            <a:pPr marL="0" indent="0">
              <a:buNone/>
            </a:pPr>
            <a:r>
              <a:rPr lang="ru-RU" dirty="0" smtClean="0"/>
              <a:t>К морю Чёрному</a:t>
            </a:r>
          </a:p>
          <a:p>
            <a:pPr marL="0" indent="0">
              <a:buNone/>
            </a:pPr>
            <a:r>
              <a:rPr lang="ru-RU" dirty="0" err="1" smtClean="0"/>
              <a:t>Понадвинулась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r>
              <a:rPr lang="ru-RU" dirty="0" smtClean="0"/>
              <a:t>Раззудись, плечо!</a:t>
            </a:r>
          </a:p>
          <a:p>
            <a:pPr marL="0" indent="0">
              <a:buNone/>
            </a:pPr>
            <a:r>
              <a:rPr lang="ru-RU" dirty="0" smtClean="0"/>
              <a:t>Размахнись, рука!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Ты пахни в лицо</a:t>
            </a:r>
          </a:p>
          <a:p>
            <a:pPr marL="0" indent="0">
              <a:buNone/>
            </a:pPr>
            <a:r>
              <a:rPr lang="ru-RU" dirty="0" smtClean="0"/>
              <a:t>Ветер с  полудня!</a:t>
            </a:r>
          </a:p>
          <a:p>
            <a:pPr marL="0" indent="0">
              <a:buNone/>
            </a:pPr>
            <a:r>
              <a:rPr lang="ru-RU" dirty="0" smtClean="0"/>
              <a:t>Освежи, взволнуй</a:t>
            </a:r>
          </a:p>
          <a:p>
            <a:pPr marL="0" indent="0">
              <a:buNone/>
            </a:pPr>
            <a:r>
              <a:rPr lang="ru-RU" dirty="0" smtClean="0"/>
              <a:t>Степь просторную!</a:t>
            </a:r>
          </a:p>
          <a:p>
            <a:pPr marL="0" indent="0">
              <a:buNone/>
            </a:pPr>
            <a:r>
              <a:rPr lang="ru-RU" dirty="0" smtClean="0"/>
              <a:t>Зажужжи, коса,</a:t>
            </a:r>
          </a:p>
          <a:p>
            <a:pPr marL="0" indent="0">
              <a:buNone/>
            </a:pPr>
            <a:r>
              <a:rPr lang="ru-RU" dirty="0" smtClean="0"/>
              <a:t>Как пчелиный рой!</a:t>
            </a:r>
          </a:p>
          <a:p>
            <a:pPr marL="0" indent="0">
              <a:buNone/>
            </a:pPr>
            <a:r>
              <a:rPr lang="ru-RU" dirty="0" err="1" smtClean="0"/>
              <a:t>Молоньёй</a:t>
            </a:r>
            <a:r>
              <a:rPr lang="ru-RU" dirty="0" smtClean="0"/>
              <a:t>, коса,</a:t>
            </a:r>
          </a:p>
          <a:p>
            <a:pPr marL="0" indent="0">
              <a:buNone/>
            </a:pPr>
            <a:r>
              <a:rPr lang="ru-RU" dirty="0" smtClean="0"/>
              <a:t>Засверкай кругом!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8247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Алексей Саврасов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Степь днём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5" name="Содержимое 4" descr="Рисунок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6392" y="1600200"/>
            <a:ext cx="7091216" cy="4525963"/>
          </a:xfrm>
        </p:spPr>
      </p:pic>
    </p:spTree>
    <p:extLst>
      <p:ext uri="{BB962C8B-B14F-4D97-AF65-F5344CB8AC3E}">
        <p14:creationId xmlns="" xmlns:p14="http://schemas.microsoft.com/office/powerpoint/2010/main" val="17505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Архип Куинджи </a:t>
            </a:r>
            <a:r>
              <a:rPr lang="en-US" dirty="0" smtClean="0"/>
              <a:t>“</a:t>
            </a:r>
            <a:r>
              <a:rPr lang="ru-RU" dirty="0" smtClean="0"/>
              <a:t>Степь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7170" name="Picture 2" descr="C:\Documents and Settings\надежда\Мои документы\Мои рисунки\Спепь Куиндж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24936" cy="525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98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1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Куинджи «Степь вечером»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C:\Documents and Settings\надежда\Мои документы\Мои рисунки\Степь вечером Куиндж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04448" cy="52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19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.SCHOOL441\Рабочий стол\Рис. Степь\Рис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45" y="209847"/>
            <a:ext cx="9150145" cy="6648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Географические закономерности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8600" dirty="0" smtClean="0"/>
              <a:t>Целостность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7700" dirty="0" smtClean="0"/>
              <a:t>Ритмичность</a:t>
            </a:r>
          </a:p>
          <a:p>
            <a:pPr algn="ctr"/>
            <a:endParaRPr lang="ru-RU" sz="5800" dirty="0"/>
          </a:p>
          <a:p>
            <a:pPr algn="ctr"/>
            <a:r>
              <a:rPr lang="ru-RU" sz="7700" dirty="0" smtClean="0"/>
              <a:t>Зональность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72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Типчак</a:t>
            </a:r>
            <a:endParaRPr lang="ru-RU" dirty="0"/>
          </a:p>
        </p:txBody>
      </p:sp>
      <p:pic>
        <p:nvPicPr>
          <p:cNvPr id="5" name="Содержимое 4" descr="Рисунок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3543" y="1600200"/>
            <a:ext cx="8036913" cy="4525963"/>
          </a:xfrm>
        </p:spPr>
      </p:pic>
    </p:spTree>
    <p:extLst>
      <p:ext uri="{BB962C8B-B14F-4D97-AF65-F5344CB8AC3E}">
        <p14:creationId xmlns="" xmlns:p14="http://schemas.microsoft.com/office/powerpoint/2010/main" val="37777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Степной ирис</a:t>
            </a:r>
            <a:endParaRPr lang="ru-RU" dirty="0"/>
          </a:p>
        </p:txBody>
      </p:sp>
      <p:pic>
        <p:nvPicPr>
          <p:cNvPr id="5" name="Содержимое 4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1225" y="1669779"/>
            <a:ext cx="4781550" cy="4386805"/>
          </a:xfrm>
        </p:spPr>
      </p:pic>
    </p:spTree>
    <p:extLst>
      <p:ext uri="{BB962C8B-B14F-4D97-AF65-F5344CB8AC3E}">
        <p14:creationId xmlns="" xmlns:p14="http://schemas.microsoft.com/office/powerpoint/2010/main" val="41327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Дрофа</a:t>
            </a:r>
            <a:endParaRPr lang="ru-RU" dirty="0"/>
          </a:p>
        </p:txBody>
      </p:sp>
      <p:pic>
        <p:nvPicPr>
          <p:cNvPr id="5" name="Содержимое 4" descr="Рисунок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5714" y="1633538"/>
            <a:ext cx="8128748" cy="4525962"/>
          </a:xfrm>
        </p:spPr>
      </p:pic>
    </p:spTree>
    <p:extLst>
      <p:ext uri="{BB962C8B-B14F-4D97-AF65-F5344CB8AC3E}">
        <p14:creationId xmlns="" xmlns:p14="http://schemas.microsoft.com/office/powerpoint/2010/main" val="3239341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Суслик</a:t>
            </a:r>
            <a:endParaRPr lang="ru-RU" dirty="0"/>
          </a:p>
        </p:txBody>
      </p:sp>
      <p:pic>
        <p:nvPicPr>
          <p:cNvPr id="5" name="Содержимое 4" descr="Рисунок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5786" y="1412875"/>
            <a:ext cx="4428328" cy="4525963"/>
          </a:xfrm>
        </p:spPr>
      </p:pic>
    </p:spTree>
    <p:extLst>
      <p:ext uri="{BB962C8B-B14F-4D97-AF65-F5344CB8AC3E}">
        <p14:creationId xmlns="" xmlns:p14="http://schemas.microsoft.com/office/powerpoint/2010/main" val="143583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8064896" cy="5890368"/>
          </a:xfrm>
        </p:spPr>
      </p:pic>
    </p:spTree>
    <p:extLst>
      <p:ext uri="{BB962C8B-B14F-4D97-AF65-F5344CB8AC3E}">
        <p14:creationId xmlns="" xmlns:p14="http://schemas.microsoft.com/office/powerpoint/2010/main" val="20299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42369" cy="31655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25" y="2924944"/>
            <a:ext cx="5244075" cy="39330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05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167</Words>
  <Application>Microsoft Office PowerPoint</Application>
  <PresentationFormat>Экран (4:3)</PresentationFormat>
  <Paragraphs>44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Географические закономерности</vt:lpstr>
      <vt:lpstr>Типчак</vt:lpstr>
      <vt:lpstr>Степной ирис</vt:lpstr>
      <vt:lpstr>Дрофа</vt:lpstr>
      <vt:lpstr>Суслик</vt:lpstr>
      <vt:lpstr>Слайд 8</vt:lpstr>
      <vt:lpstr>Слайд 9</vt:lpstr>
      <vt:lpstr>Алексей Кольцов «Косарь»</vt:lpstr>
      <vt:lpstr>Алексей Саврасов  “Степь днём”</vt:lpstr>
      <vt:lpstr> Архип Куинджи “Степь”</vt:lpstr>
      <vt:lpstr>Куинджи «Степь вечером»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Татьяна Смирнова</cp:lastModifiedBy>
  <cp:revision>69</cp:revision>
  <dcterms:created xsi:type="dcterms:W3CDTF">2011-10-24T17:51:00Z</dcterms:created>
  <dcterms:modified xsi:type="dcterms:W3CDTF">2012-04-05T12:10:04Z</dcterms:modified>
</cp:coreProperties>
</file>