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9DC28-7BC6-404B-A7F5-68E58D9E552C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EBC00-E17B-45B7-AB6E-EACC2133F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3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EBC00-E17B-45B7-AB6E-EACC2133F78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C5B5-013B-4414-B501-5A73A699208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0593-9AA7-4042-985E-219C6BA6D1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279" y="404664"/>
            <a:ext cx="7772400" cy="1362075"/>
          </a:xfrm>
        </p:spPr>
        <p:txBody>
          <a:bodyPr/>
          <a:lstStyle/>
          <a:p>
            <a:pPr algn="ctr"/>
            <a:r>
              <a:rPr lang="ru-RU" sz="7200" b="1" i="1" dirty="0" smtClean="0"/>
              <a:t>Карикатура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7576" y="5391053"/>
            <a:ext cx="3036424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Работу выполнил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Имереков</a:t>
            </a:r>
            <a:r>
              <a:rPr lang="ru-RU" sz="2400" b="1" i="1" dirty="0" smtClean="0">
                <a:solidFill>
                  <a:schemeClr val="tx1"/>
                </a:solidFill>
              </a:rPr>
              <a:t> Максим, </a:t>
            </a:r>
            <a:r>
              <a:rPr lang="ru-RU" b="1" i="1" dirty="0" smtClean="0">
                <a:solidFill>
                  <a:schemeClr val="tx1"/>
                </a:solidFill>
              </a:rPr>
              <a:t>ученик 7 «б» класса 422 школы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prikolibesplatno.ru/uploads/posts/2009-12/1260796322_126072057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95694"/>
            <a:ext cx="4251423" cy="52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i="1" dirty="0"/>
              <a:t>Карикатура (</a:t>
            </a:r>
            <a:r>
              <a:rPr lang="ru-RU" b="1" i="1" u="sng" dirty="0" err="1"/>
              <a:t>итал</a:t>
            </a:r>
            <a:r>
              <a:rPr lang="ru-RU" b="1" i="1" u="sng" dirty="0"/>
              <a:t>.</a:t>
            </a:r>
            <a:r>
              <a:rPr lang="ru-RU" b="1" i="1" dirty="0"/>
              <a:t> </a:t>
            </a:r>
            <a:r>
              <a:rPr lang="ru-RU" b="1" i="1" dirty="0" err="1"/>
              <a:t>caricatura</a:t>
            </a:r>
            <a:r>
              <a:rPr lang="ru-RU" b="1" i="1" dirty="0"/>
              <a:t>, от </a:t>
            </a:r>
            <a:r>
              <a:rPr lang="ru-RU" b="1" i="1" dirty="0" err="1"/>
              <a:t>caricare</a:t>
            </a:r>
            <a:r>
              <a:rPr lang="ru-RU" b="1" i="1" dirty="0"/>
              <a:t> — нагружать, преувеличивать</a:t>
            </a:r>
            <a:r>
              <a:rPr lang="ru-RU" b="1" i="1" dirty="0" smtClean="0"/>
              <a:t>).</a:t>
            </a:r>
            <a:r>
              <a:rPr lang="ru-RU" b="1" i="1" dirty="0"/>
              <a:t> Сатирическое или юмористическое изображение, в котором комический эффект создаётся преувеличением и заострением характерных черт, неожиданными сопоставлениями и </a:t>
            </a:r>
            <a:r>
              <a:rPr lang="ru-RU" b="1" i="1" dirty="0" err="1" smtClean="0"/>
              <a:t>уподоблениями.В</a:t>
            </a:r>
            <a:r>
              <a:rPr lang="ru-RU" b="1" i="1" dirty="0" smtClean="0"/>
              <a:t> 1917-60-е </a:t>
            </a:r>
            <a:r>
              <a:rPr lang="ru-RU" b="1" i="1" dirty="0"/>
              <a:t>годы. Художники, работавшие над пропагандистскими плакатами и карикатурами в советских газетах - Черемных, </a:t>
            </a:r>
            <a:r>
              <a:rPr lang="ru-RU" b="1" i="1" dirty="0" err="1"/>
              <a:t>Ротов</a:t>
            </a:r>
            <a:r>
              <a:rPr lang="ru-RU" b="1" i="1" dirty="0"/>
              <a:t>, Семенов, </a:t>
            </a:r>
            <a:r>
              <a:rPr lang="ru-RU" b="1" i="1" dirty="0" err="1"/>
              <a:t>Бродаты</a:t>
            </a:r>
            <a:r>
              <a:rPr lang="ru-RU" b="1" i="1" dirty="0"/>
              <a:t>, </a:t>
            </a:r>
            <a:r>
              <a:rPr lang="ru-RU" b="1" i="1" dirty="0" err="1"/>
              <a:t>Дени</a:t>
            </a:r>
            <a:r>
              <a:rPr lang="ru-RU" b="1" i="1" dirty="0"/>
              <a:t>, </a:t>
            </a:r>
            <a:r>
              <a:rPr lang="ru-RU" b="1" i="1" dirty="0" err="1"/>
              <a:t>Кукрыниксы</a:t>
            </a:r>
            <a:r>
              <a:rPr lang="ru-RU" b="1" i="1" dirty="0"/>
              <a:t>, </a:t>
            </a:r>
            <a:r>
              <a:rPr lang="ru-RU" b="1" i="1" dirty="0" smtClean="0"/>
              <a:t>Ефимов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i="1" dirty="0"/>
              <a:t>Карикатура — один из древнейших видов рисунка. Она отображает проблемы общества и с ранних времен служила определенным методом самоутверждения над обидчиком. Так насмехались над врагами, так народ насмехался над своими властителями или поработителями. Обычно это был рисунок с грубыми искажениями черт обидчиков или пририсованными рогами, хвостом и т. д. Зарождение карикатуры в России произошло в XVII в. с народных лубочных картинок.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/>
              <a:t>Известно, что император Наполеон очень остро реагировал на карикатуры про себя. В России в 1812 году во время Отечественной войны разгорелась целая полномасштабная карикатурная кампания против французского императора, а главнокомандующий русской армией Михаил Кутузов для распространения даже образовал при своем штабе особую </a:t>
            </a:r>
            <a:r>
              <a:rPr lang="ru-RU" b="1" i="1" dirty="0" smtClean="0"/>
              <a:t>типографию. </a:t>
            </a:r>
            <a:r>
              <a:rPr lang="ru-RU" b="1" i="1" dirty="0"/>
              <a:t>Во время войн и военных конфликтов всегда широко используется так называемая плакатная карикатура, поднимающая патриотизм и боевой дух и оскорбляющая противоположную сторону.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jo-jo.ru/uploads/posts/2010-08/1282725519_celebrity_caricatures_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27984" cy="6858000"/>
          </a:xfrm>
          <a:prstGeom prst="rect">
            <a:avLst/>
          </a:prstGeom>
          <a:noFill/>
        </p:spPr>
      </p:pic>
      <p:pic>
        <p:nvPicPr>
          <p:cNvPr id="8198" name="Picture 6" descr="http://spectr.by/uploads/posts/1282803748_1282726972_1282715377_1071_celebrity_caricatures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88</Words>
  <Application>Microsoft Office PowerPoint</Application>
  <PresentationFormat>Экран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Карикатура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Карикатура</dc:title>
  <dc:creator>Home</dc:creator>
  <cp:lastModifiedBy>Лебедева Юлия Б.</cp:lastModifiedBy>
  <cp:revision>5</cp:revision>
  <dcterms:created xsi:type="dcterms:W3CDTF">2013-05-20T12:44:09Z</dcterms:created>
  <dcterms:modified xsi:type="dcterms:W3CDTF">2013-05-22T06:57:43Z</dcterms:modified>
</cp:coreProperties>
</file>