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067F3-C155-489F-955F-D3D6D7380FB1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F5A2-B6EB-476E-A3D8-EF63E1AD4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F5A2-B6EB-476E-A3D8-EF63E1AD406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C3C-E7C9-4ECA-B3C1-CB1222660937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E967-A9D2-44BA-A639-542CFD5D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C3C-E7C9-4ECA-B3C1-CB1222660937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E967-A9D2-44BA-A639-542CFD5D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C3C-E7C9-4ECA-B3C1-CB1222660937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E967-A9D2-44BA-A639-542CFD5D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C3C-E7C9-4ECA-B3C1-CB1222660937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E967-A9D2-44BA-A639-542CFD5D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C3C-E7C9-4ECA-B3C1-CB1222660937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E967-A9D2-44BA-A639-542CFD5D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C3C-E7C9-4ECA-B3C1-CB1222660937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E967-A9D2-44BA-A639-542CFD5D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C3C-E7C9-4ECA-B3C1-CB1222660937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E967-A9D2-44BA-A639-542CFD5D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C3C-E7C9-4ECA-B3C1-CB1222660937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E967-A9D2-44BA-A639-542CFD5D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C3C-E7C9-4ECA-B3C1-CB1222660937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E967-A9D2-44BA-A639-542CFD5D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C3C-E7C9-4ECA-B3C1-CB1222660937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E967-A9D2-44BA-A639-542CFD5D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C3C-E7C9-4ECA-B3C1-CB1222660937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E967-A9D2-44BA-A639-542CFD5D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40C3C-E7C9-4ECA-B3C1-CB1222660937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AE967-A9D2-44BA-A639-542CFD5DA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.nashol.com/search.html?searchword=%D0%BF%D1%81%D0%BA." TargetMode="External"/><Relationship Id="rId2" Type="http://schemas.openxmlformats.org/officeDocument/2006/relationships/hyperlink" Target="http://slovar.nashol.com/search.html?searchword=%D0%BF%D0%BE%20%D0%BF%D1%80%D0%B8%D0%BB%D0%B0%D0%B3.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slovar.nashol.com/search.html?searchword=%D1%82%D0%B2%D0%B5%D1%80.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i.yandex.ru/~%D0%BA%D0%BD%D0%B8%D0%B3%D0%B8/%D0%AD%D1%82%D0%B8%D0%BC%D0%BE%D0%BB%D0%BE%D0%B3%D0%B8%D1%87%D0%B5%D1%81%D0%BA%D0%B8%D0%B9%20%D1%81%D0%BB%D0%BE%D0%B2%D0%B0%D1%80%D1%8C/%D0%A1%D0%BB%D1%8B%D1%82%D1%8C/" TargetMode="External"/><Relationship Id="rId2" Type="http://schemas.openxmlformats.org/officeDocument/2006/relationships/hyperlink" Target="http://slovari.yandex.ru/~%D0%BA%D0%BD%D0%B8%D0%B3%D0%B8/%D0%AD%D1%82%D0%B8%D0%BC%D0%BE%D0%BB%D0%BE%D0%B3%D0%B8%D1%87%D0%B5%D1%81%D0%BA%D0%B8%D0%B9%20%D1%81%D0%BB%D0%BE%D0%B2%D0%B0%D1%80%D1%8C/%D0%A1%D0%BB%D0%B0%D0%B2%D0%B0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501158" cy="807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9144000" cy="50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dirty="0" smtClean="0"/>
              <a:t>О чём ведут разговор подруги?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857232"/>
            <a:ext cx="8572561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8800" dirty="0" smtClean="0"/>
              <a:t>Слово -  основная единица речи </a:t>
            </a:r>
            <a:endParaRPr lang="ru-RU" sz="8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152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Значение слова </a:t>
            </a:r>
            <a:r>
              <a:rPr lang="ru-RU" b="1" i="1" dirty="0" smtClean="0"/>
              <a:t>слово</a:t>
            </a:r>
            <a:r>
              <a:rPr lang="ru-RU" b="1" dirty="0" smtClean="0"/>
              <a:t> в словаре Даля.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Что такое слово: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слово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устарело. Устарелый, устаревший; - </a:t>
            </a:r>
            <a:r>
              <a:rPr lang="ru-RU" dirty="0" err="1" smtClean="0"/>
              <a:t>лость</a:t>
            </a:r>
            <a:r>
              <a:rPr lang="ru-RU" dirty="0" smtClean="0"/>
              <a:t>, сост. </a:t>
            </a:r>
            <a:r>
              <a:rPr lang="ru-RU" dirty="0" smtClean="0">
                <a:hlinkClick r:id="rId2"/>
              </a:rPr>
              <a:t>по </a:t>
            </a:r>
            <a:r>
              <a:rPr lang="ru-RU" dirty="0" err="1" smtClean="0">
                <a:hlinkClick r:id="rId2"/>
              </a:rPr>
              <a:t>прилаг</a:t>
            </a:r>
            <a:r>
              <a:rPr lang="ru-RU" dirty="0" smtClean="0">
                <a:hlinkClick r:id="rId2"/>
              </a:rPr>
              <a:t>.</a:t>
            </a:r>
            <a:r>
              <a:rPr lang="ru-RU" dirty="0" smtClean="0"/>
              <a:t> т. </a:t>
            </a:r>
            <a:r>
              <a:rPr lang="ru-RU" dirty="0" err="1" smtClean="0"/>
              <a:t>Устарок</a:t>
            </a:r>
            <a:r>
              <a:rPr lang="ru-RU" dirty="0" smtClean="0"/>
              <a:t> </a:t>
            </a:r>
            <a:r>
              <a:rPr lang="ru-RU" dirty="0" err="1" smtClean="0">
                <a:hlinkClick r:id="rId3"/>
              </a:rPr>
              <a:t>пск</a:t>
            </a:r>
            <a:r>
              <a:rPr lang="ru-RU" dirty="0" smtClean="0">
                <a:hlinkClick r:id="rId3"/>
              </a:rPr>
              <a:t>.</a:t>
            </a:r>
            <a:r>
              <a:rPr lang="ru-RU" dirty="0" smtClean="0"/>
              <a:t> , </a:t>
            </a:r>
            <a:r>
              <a:rPr lang="ru-RU" dirty="0" err="1" smtClean="0">
                <a:hlinkClick r:id="rId4"/>
              </a:rPr>
              <a:t>твер.</a:t>
            </a:r>
            <a:r>
              <a:rPr lang="ru-RU" dirty="0" err="1" smtClean="0"/>
              <a:t>человек</a:t>
            </a:r>
            <a:r>
              <a:rPr lang="ru-RU" dirty="0" smtClean="0"/>
              <a:t> уже стареющий, лет 50-ти.</a:t>
            </a:r>
            <a:br>
              <a:rPr lang="ru-RU" dirty="0" smtClean="0"/>
            </a:br>
            <a:r>
              <a:rPr lang="ru-RU" dirty="0" smtClean="0"/>
              <a:t>Даль В.И.. Толковый словарь Даля, 1863-1866.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СЛОВО</a:t>
            </a:r>
            <a:r>
              <a:rPr lang="ru-RU" dirty="0" smtClean="0"/>
              <a:t>. </a:t>
            </a:r>
            <a:r>
              <a:rPr lang="ru-RU" dirty="0" err="1" smtClean="0"/>
              <a:t>Общеслав</a:t>
            </a:r>
            <a:r>
              <a:rPr lang="ru-RU" dirty="0" smtClean="0"/>
              <a:t>. </a:t>
            </a:r>
            <a:r>
              <a:rPr lang="ru-RU" dirty="0" err="1" smtClean="0"/>
              <a:t>индоевроп</a:t>
            </a:r>
            <a:r>
              <a:rPr lang="ru-RU" dirty="0" smtClean="0"/>
              <a:t>. характера. С перегласовкой корень тот же, что в </a:t>
            </a:r>
            <a:r>
              <a:rPr lang="ru-RU" u="sng" dirty="0" smtClean="0">
                <a:hlinkClick r:id="rId2"/>
              </a:rPr>
              <a:t>слава</a:t>
            </a:r>
            <a:r>
              <a:rPr lang="ru-RU" dirty="0" smtClean="0"/>
              <a:t>, </a:t>
            </a:r>
            <a:r>
              <a:rPr lang="ru-RU" u="sng" dirty="0" smtClean="0">
                <a:hlinkClick r:id="rId3"/>
              </a:rPr>
              <a:t>слыть</a:t>
            </a:r>
            <a:r>
              <a:rPr lang="ru-RU" dirty="0" smtClean="0"/>
              <a:t>. Того же корня, что </a:t>
            </a:r>
            <a:r>
              <a:rPr lang="ru-RU" dirty="0" err="1" smtClean="0"/>
              <a:t>латышск</a:t>
            </a:r>
            <a:r>
              <a:rPr lang="ru-RU" dirty="0" smtClean="0"/>
              <a:t>. </a:t>
            </a:r>
            <a:r>
              <a:rPr lang="ru-RU" i="1" dirty="0" err="1" smtClean="0"/>
              <a:t>slava</a:t>
            </a:r>
            <a:r>
              <a:rPr lang="ru-RU" dirty="0" smtClean="0"/>
              <a:t> "молва", греч. </a:t>
            </a:r>
            <a:r>
              <a:rPr lang="ru-RU" i="1" dirty="0" err="1" smtClean="0"/>
              <a:t>kleos</a:t>
            </a:r>
            <a:r>
              <a:rPr lang="ru-RU" dirty="0" smtClean="0"/>
              <a:t> "слава", ирл. </a:t>
            </a:r>
            <a:r>
              <a:rPr lang="ru-RU" i="1" dirty="0" err="1" smtClean="0"/>
              <a:t>clú</a:t>
            </a:r>
            <a:r>
              <a:rPr lang="ru-RU" dirty="0" smtClean="0"/>
              <a:t> — тж.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err="1" smtClean="0"/>
              <a:t>Шанский</a:t>
            </a:r>
            <a:r>
              <a:rPr lang="ru-RU" i="1" dirty="0" smtClean="0"/>
              <a:t> Н.М.</a:t>
            </a:r>
            <a:r>
              <a:rPr lang="ru-RU" dirty="0" smtClean="0"/>
              <a:t> </a:t>
            </a:r>
            <a:r>
              <a:rPr lang="ru-RU" b="1" dirty="0" smtClean="0"/>
              <a:t>Школьный этимологический словарь русского языка. Происхождение слов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0"/>
            <a:ext cx="8999537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0"/>
            <a:ext cx="792961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Ребята, чтобы в совершенстве владеть русским Словом, надо читать художественные произведения русских писателей, читать книги об истории нашего Отечества, читать литературу о путешествиях, знакомиться с мемуарами*, читать книги об искусстве, посещать музеи, путешествовать по родному краю, по нашей земле, тогда вы будете душевно богаты и интересны. </a:t>
            </a:r>
            <a:br>
              <a:rPr lang="ru-RU" sz="2800" i="1" dirty="0" smtClean="0"/>
            </a:br>
            <a:r>
              <a:rPr lang="ru-RU" sz="2800" i="1" dirty="0" smtClean="0"/>
              <a:t>   Будьте «</a:t>
            </a:r>
            <a:r>
              <a:rPr lang="ru-RU" sz="2800" b="1" i="1" dirty="0" smtClean="0"/>
              <a:t>любителями</a:t>
            </a:r>
            <a:r>
              <a:rPr lang="ru-RU" sz="2800" i="1" dirty="0" smtClean="0"/>
              <a:t> слова», ибо слово формирует культуру человека, его </a:t>
            </a:r>
            <a:r>
              <a:rPr lang="ru-RU" sz="2800" b="1" i="1" dirty="0" smtClean="0"/>
              <a:t>нравственные</a:t>
            </a:r>
            <a:r>
              <a:rPr lang="ru-RU" sz="2800" i="1" dirty="0" smtClean="0"/>
              <a:t> и гражданские качества.</a:t>
            </a:r>
            <a:br>
              <a:rPr lang="ru-RU" sz="2800" i="1" dirty="0" smtClean="0"/>
            </a:br>
            <a:r>
              <a:rPr lang="ru-RU" sz="2800" i="1" dirty="0" smtClean="0"/>
              <a:t>            (Д.С. Лихачёв «Письмо о  добром и прекрасном»)</a:t>
            </a:r>
            <a:br>
              <a:rPr lang="ru-RU" sz="2800" i="1" dirty="0" smtClean="0"/>
            </a:br>
            <a:endParaRPr lang="ru-RU" sz="28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92</Words>
  <Application>Microsoft Office PowerPoint</Application>
  <PresentationFormat>Экран (4:3)</PresentationFormat>
  <Paragraphs>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О чём ведут разговор подруги?</vt:lpstr>
      <vt:lpstr>Слово -  основная единица речи </vt:lpstr>
      <vt:lpstr>Значение слова слово в словаре Даля. Что такое слово: слово это устарело. Устарелый, устаревший; - лость, сост. по прилаг. т. Устарок пск. , твер.человек уже стареющий, лет 50-ти. Даль В.И.. Толковый словарь Даля, 1863-1866.   </vt:lpstr>
      <vt:lpstr>СЛОВО. Общеслав. индоевроп. характера. С перегласовкой корень тот же, что в слава, слыть. Того же корня, что латышск. slava "молва", греч. kleos "слава", ирл. clú — тж.   Шанский Н.М. Школьный этимологический словарь русского языка. Происхождение слов</vt:lpstr>
      <vt:lpstr>Слайд 7</vt:lpstr>
      <vt:lpstr>Слайд 8</vt:lpstr>
      <vt:lpstr>Ребята, чтобы в совершенстве владеть русским Словом, надо читать художественные произведения русских писателей, читать книги об истории нашего Отечества, читать литературу о путешествиях, знакомиться с мемуарами*, читать книги об искусстве, посещать музеи, путешествовать по родному краю, по нашей земле, тогда вы будете душевно богаты и интересны.     Будьте «любителями слова», ибо слово формирует культуру человека, его нравственные и гражданские качества.             (Д.С. Лихачёв «Письмо о  добром и прекрасном») 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10</cp:revision>
  <dcterms:created xsi:type="dcterms:W3CDTF">2013-04-29T11:25:15Z</dcterms:created>
  <dcterms:modified xsi:type="dcterms:W3CDTF">2013-05-25T13:31:19Z</dcterms:modified>
</cp:coreProperties>
</file>