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slideshow.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1"/>
  </p:notesMasterIdLst>
  <p:sldIdLst>
    <p:sldId id="256" r:id="rId2"/>
    <p:sldId id="258"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313" r:id="rId22"/>
    <p:sldId id="280" r:id="rId23"/>
    <p:sldId id="293" r:id="rId24"/>
    <p:sldId id="296" r:id="rId25"/>
    <p:sldId id="281" r:id="rId26"/>
    <p:sldId id="297" r:id="rId27"/>
    <p:sldId id="298" r:id="rId28"/>
    <p:sldId id="299" r:id="rId29"/>
    <p:sldId id="300" r:id="rId30"/>
    <p:sldId id="301" r:id="rId31"/>
    <p:sldId id="282" r:id="rId32"/>
    <p:sldId id="304" r:id="rId33"/>
    <p:sldId id="285" r:id="rId34"/>
    <p:sldId id="286" r:id="rId35"/>
    <p:sldId id="305" r:id="rId36"/>
    <p:sldId id="292" r:id="rId37"/>
    <p:sldId id="306" r:id="rId38"/>
    <p:sldId id="307" r:id="rId39"/>
    <p:sldId id="308" r:id="rId40"/>
    <p:sldId id="302" r:id="rId41"/>
    <p:sldId id="310" r:id="rId42"/>
    <p:sldId id="309" r:id="rId43"/>
    <p:sldId id="311" r:id="rId44"/>
    <p:sldId id="294" r:id="rId45"/>
    <p:sldId id="314" r:id="rId46"/>
    <p:sldId id="312" r:id="rId47"/>
    <p:sldId id="295" r:id="rId48"/>
    <p:sldId id="315" r:id="rId49"/>
    <p:sldId id="316" r:id="rId5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EA6A"/>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54" autoAdjust="0"/>
    <p:restoredTop sz="96774" autoAdjust="0"/>
  </p:normalViewPr>
  <p:slideViewPr>
    <p:cSldViewPr>
      <p:cViewPr>
        <p:scale>
          <a:sx n="66" d="100"/>
          <a:sy n="66" d="100"/>
        </p:scale>
        <p:origin x="-1272" y="-20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D77750-1C41-453A-9E88-EC9788172C1D}" type="datetimeFigureOut">
              <a:rPr lang="ru-RU" smtClean="0"/>
              <a:pPr/>
              <a:t>31.03.2012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4D1139-A22F-4EF9-BA2A-A178155E9181}"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dirty="0" smtClean="0">
                <a:solidFill>
                  <a:srgbClr val="336600"/>
                </a:solidFill>
              </a:rPr>
              <a:t>Автор показывает, что </a:t>
            </a:r>
            <a:r>
              <a:rPr lang="ru-RU" sz="1200" b="1" dirty="0" err="1" smtClean="0">
                <a:solidFill>
                  <a:srgbClr val="336600"/>
                </a:solidFill>
              </a:rPr>
              <a:t>Элен</a:t>
            </a:r>
            <a:r>
              <a:rPr lang="ru-RU" sz="1200" b="1" dirty="0" smtClean="0">
                <a:solidFill>
                  <a:srgbClr val="336600"/>
                </a:solidFill>
              </a:rPr>
              <a:t> Курагина никого никогда не любила, сердце у неё мертво. Она не просто увлекается и ошибается, переходя от поклонника к поклоннику, а это у неё сознательная линия поведения. Именно потому и появляются разврат и зло, что у неё нет сердца, а есть только низменные инстинкты. В романе Наполеон говорит о ней: «Это прекрасное животное».</a:t>
            </a:r>
            <a:endParaRPr lang="ru-RU" dirty="0"/>
          </a:p>
        </p:txBody>
      </p:sp>
      <p:sp>
        <p:nvSpPr>
          <p:cNvPr id="4" name="Номер слайда 3"/>
          <p:cNvSpPr>
            <a:spLocks noGrp="1"/>
          </p:cNvSpPr>
          <p:nvPr>
            <p:ph type="sldNum" sz="quarter" idx="10"/>
          </p:nvPr>
        </p:nvSpPr>
        <p:spPr/>
        <p:txBody>
          <a:bodyPr/>
          <a:lstStyle/>
          <a:p>
            <a:fld id="{284D1139-A22F-4EF9-BA2A-A178155E9181}" type="slidenum">
              <a:rPr lang="ru-RU" smtClean="0"/>
              <a:pPr/>
              <a:t>5</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Уединение Пьера в Петербурге. Вступление </a:t>
            </a:r>
            <a:r>
              <a:rPr lang="ru-RU" i="1" dirty="0" smtClean="0"/>
              <a:t>ищущего в братство свободных каменщиков (масонство). Ритуал посвящения в масонство. </a:t>
            </a:r>
          </a:p>
          <a:p>
            <a:r>
              <a:rPr lang="ru-RU" dirty="0" smtClean="0"/>
              <a:t>2. Ритор о трех взаимосвязанных целях ордена масонов и о семи </a:t>
            </a:r>
            <a:r>
              <a:rPr lang="ru-RU" dirty="0" err="1" smtClean="0"/>
              <a:t>доб-родетелях</a:t>
            </a:r>
            <a:r>
              <a:rPr lang="ru-RU" dirty="0" smtClean="0"/>
              <a:t>. Пьер о своих грехах. </a:t>
            </a:r>
          </a:p>
          <a:p>
            <a:r>
              <a:rPr lang="ru-RU" dirty="0" smtClean="0"/>
              <a:t>Т.2, ч.2, гл.4. </a:t>
            </a:r>
          </a:p>
          <a:p>
            <a:r>
              <a:rPr lang="ru-RU" dirty="0" smtClean="0"/>
              <a:t>1. Продолжение ритуала посвящения в масонство. Символика </a:t>
            </a:r>
            <a:r>
              <a:rPr lang="ru-RU" dirty="0" err="1" smtClean="0"/>
              <a:t>ритуа-ла</a:t>
            </a:r>
            <a:r>
              <a:rPr lang="ru-RU" dirty="0" smtClean="0"/>
              <a:t>: Евангелие, череп, гроб с костями, свечи, белый фартук, лопата, три </a:t>
            </a:r>
            <a:r>
              <a:rPr lang="ru-RU" dirty="0" err="1" smtClean="0"/>
              <a:t>па-ры</a:t>
            </a:r>
            <a:r>
              <a:rPr lang="ru-RU" dirty="0" smtClean="0"/>
              <a:t> перчаток и т.д. </a:t>
            </a:r>
          </a:p>
          <a:p>
            <a:endParaRPr lang="ru-RU" dirty="0" smtClean="0"/>
          </a:p>
          <a:p>
            <a:endParaRPr lang="ru-RU" dirty="0"/>
          </a:p>
        </p:txBody>
      </p:sp>
      <p:sp>
        <p:nvSpPr>
          <p:cNvPr id="4" name="Номер слайда 3"/>
          <p:cNvSpPr>
            <a:spLocks noGrp="1"/>
          </p:cNvSpPr>
          <p:nvPr>
            <p:ph type="sldNum" sz="quarter" idx="10"/>
          </p:nvPr>
        </p:nvSpPr>
        <p:spPr/>
        <p:txBody>
          <a:bodyPr/>
          <a:lstStyle/>
          <a:p>
            <a:fld id="{284D1139-A22F-4EF9-BA2A-A178155E9181}" type="slidenum">
              <a:rPr lang="ru-RU" smtClean="0"/>
              <a:pPr/>
              <a:t>21</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Верста – 1,06 км. 18 верст в час – 19,08 км/ч.</a:t>
            </a:r>
            <a:endParaRPr lang="ru-RU" dirty="0"/>
          </a:p>
        </p:txBody>
      </p:sp>
      <p:sp>
        <p:nvSpPr>
          <p:cNvPr id="4" name="Номер слайда 3"/>
          <p:cNvSpPr>
            <a:spLocks noGrp="1"/>
          </p:cNvSpPr>
          <p:nvPr>
            <p:ph type="sldNum" sz="quarter" idx="10"/>
          </p:nvPr>
        </p:nvSpPr>
        <p:spPr/>
        <p:txBody>
          <a:bodyPr/>
          <a:lstStyle/>
          <a:p>
            <a:fld id="{284D1139-A22F-4EF9-BA2A-A178155E9181}" type="slidenum">
              <a:rPr lang="ru-RU" smtClean="0"/>
              <a:pPr/>
              <a:t>22</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baseline="0" dirty="0" smtClean="0">
                <a:solidFill>
                  <a:schemeClr val="tx1"/>
                </a:solidFill>
                <a:latin typeface="+mn-lt"/>
                <a:ea typeface="+mn-ea"/>
                <a:cs typeface="+mn-cs"/>
              </a:rPr>
              <a:t>Т.2, ч.4, гл.11. </a:t>
            </a:r>
          </a:p>
          <a:p>
            <a:r>
              <a:rPr lang="ru-RU" sz="1200" kern="1200" baseline="0" dirty="0" smtClean="0">
                <a:solidFill>
                  <a:schemeClr val="tx1"/>
                </a:solidFill>
                <a:latin typeface="+mn-lt"/>
                <a:ea typeface="+mn-ea"/>
                <a:cs typeface="+mn-cs"/>
              </a:rPr>
              <a:t>1. Ряженые в доме Пелагеи Даниловны </a:t>
            </a:r>
            <a:r>
              <a:rPr lang="ru-RU" sz="1200" kern="1200" baseline="0" dirty="0" err="1" smtClean="0">
                <a:solidFill>
                  <a:schemeClr val="tx1"/>
                </a:solidFill>
                <a:latin typeface="+mn-lt"/>
                <a:ea typeface="+mn-ea"/>
                <a:cs typeface="+mn-cs"/>
              </a:rPr>
              <a:t>Мелюковой</a:t>
            </a:r>
            <a:r>
              <a:rPr lang="ru-RU" sz="1200" kern="1200" baseline="0" dirty="0" smtClean="0">
                <a:solidFill>
                  <a:schemeClr val="tx1"/>
                </a:solidFill>
                <a:latin typeface="+mn-lt"/>
                <a:ea typeface="+mn-ea"/>
                <a:cs typeface="+mn-cs"/>
              </a:rPr>
              <a:t>: «</a:t>
            </a:r>
            <a:r>
              <a:rPr lang="ru-RU" sz="1200" kern="1200" baseline="0" dirty="0" err="1" smtClean="0">
                <a:solidFill>
                  <a:schemeClr val="tx1"/>
                </a:solidFill>
                <a:latin typeface="+mn-lt"/>
                <a:ea typeface="+mn-ea"/>
                <a:cs typeface="+mn-cs"/>
              </a:rPr>
              <a:t>карнавализа-ция</a:t>
            </a:r>
            <a:r>
              <a:rPr lang="ru-RU" sz="1200" kern="1200" baseline="0" dirty="0" smtClean="0">
                <a:solidFill>
                  <a:schemeClr val="tx1"/>
                </a:solidFill>
                <a:latin typeface="+mn-lt"/>
                <a:ea typeface="+mn-ea"/>
                <a:cs typeface="+mn-cs"/>
              </a:rPr>
              <a:t>». </a:t>
            </a:r>
          </a:p>
          <a:p>
            <a:endParaRPr lang="ru-RU" sz="1200" kern="1200" baseline="0" dirty="0" smtClean="0">
              <a:solidFill>
                <a:schemeClr val="tx1"/>
              </a:solidFill>
              <a:latin typeface="+mn-lt"/>
              <a:ea typeface="+mn-ea"/>
              <a:cs typeface="+mn-cs"/>
            </a:endParaRPr>
          </a:p>
          <a:p>
            <a:r>
              <a:rPr lang="ru-RU" sz="1200" b="1" kern="1200" baseline="0" dirty="0" smtClean="0">
                <a:solidFill>
                  <a:schemeClr val="tx1"/>
                </a:solidFill>
                <a:latin typeface="+mn-lt"/>
                <a:ea typeface="+mn-ea"/>
                <a:cs typeface="+mn-cs"/>
              </a:rPr>
              <a:t>Пример. </a:t>
            </a:r>
          </a:p>
          <a:p>
            <a:r>
              <a:rPr lang="ru-RU" sz="1200" kern="1200" baseline="0" dirty="0" smtClean="0">
                <a:solidFill>
                  <a:schemeClr val="tx1"/>
                </a:solidFill>
                <a:latin typeface="+mn-lt"/>
                <a:ea typeface="+mn-ea"/>
                <a:cs typeface="+mn-cs"/>
              </a:rPr>
              <a:t>«После русских плясок и хороводов Пелагея Даниловна соединила всех дворовых и господ вместе, в один большой круг; принесли кольцо, веревочку и рублик, и устроились общие игры». </a:t>
            </a:r>
          </a:p>
          <a:p>
            <a:r>
              <a:rPr lang="ru-RU" sz="1200" b="1" i="1" kern="1200" baseline="0" dirty="0" smtClean="0">
                <a:solidFill>
                  <a:schemeClr val="tx1"/>
                </a:solidFill>
                <a:latin typeface="+mn-lt"/>
                <a:ea typeface="+mn-ea"/>
                <a:cs typeface="+mn-cs"/>
              </a:rPr>
              <a:t>Обратите внимание, как преобразилась Соня, как она «была весела, оживлена и хороша, какой никогда еще не видал ее Николай». </a:t>
            </a:r>
          </a:p>
          <a:p>
            <a:r>
              <a:rPr lang="ru-RU" sz="1200" kern="1200" baseline="0" dirty="0" smtClean="0">
                <a:solidFill>
                  <a:schemeClr val="tx1"/>
                </a:solidFill>
                <a:latin typeface="+mn-lt"/>
                <a:ea typeface="+mn-ea"/>
                <a:cs typeface="+mn-cs"/>
              </a:rPr>
              <a:t>2. Гадание у амбара. Соня и Николай. </a:t>
            </a:r>
          </a:p>
          <a:p>
            <a:endParaRPr lang="ru-RU" sz="1200" kern="1200" baseline="0" dirty="0" smtClean="0">
              <a:solidFill>
                <a:schemeClr val="tx1"/>
              </a:solidFill>
              <a:latin typeface="+mn-lt"/>
              <a:ea typeface="+mn-ea"/>
              <a:cs typeface="+mn-cs"/>
            </a:endParaRPr>
          </a:p>
          <a:p>
            <a:r>
              <a:rPr lang="ru-RU" sz="1200" b="1" i="1" kern="1200" baseline="0" dirty="0" smtClean="0">
                <a:solidFill>
                  <a:schemeClr val="tx1"/>
                </a:solidFill>
                <a:latin typeface="+mn-lt"/>
                <a:ea typeface="+mn-ea"/>
                <a:cs typeface="+mn-cs"/>
              </a:rPr>
              <a:t>Обратите внимание на развитие мотива «выпадения» (преображения). 25 </a:t>
            </a:r>
          </a:p>
          <a:p>
            <a:r>
              <a:rPr lang="ru-RU" sz="1200" b="1" kern="1200" baseline="0" dirty="0" smtClean="0">
                <a:solidFill>
                  <a:schemeClr val="tx1"/>
                </a:solidFill>
                <a:latin typeface="+mn-lt"/>
                <a:ea typeface="+mn-ea"/>
                <a:cs typeface="+mn-cs"/>
              </a:rPr>
              <a:t>Пример. </a:t>
            </a:r>
          </a:p>
          <a:p>
            <a:r>
              <a:rPr lang="ru-RU" sz="1200" kern="1200" baseline="0" dirty="0" smtClean="0">
                <a:solidFill>
                  <a:schemeClr val="tx1"/>
                </a:solidFill>
                <a:latin typeface="+mn-lt"/>
                <a:ea typeface="+mn-ea"/>
                <a:cs typeface="+mn-cs"/>
              </a:rPr>
              <a:t>«Свет был так силен и звезд на снеге было так много, что на небо не хотелось смотреть, и настоящих звезд было незаметно. На небе было черно и скучно, на земле было весело». </a:t>
            </a:r>
            <a:endParaRPr lang="ru-RU" dirty="0"/>
          </a:p>
        </p:txBody>
      </p:sp>
      <p:sp>
        <p:nvSpPr>
          <p:cNvPr id="4" name="Номер слайда 3"/>
          <p:cNvSpPr>
            <a:spLocks noGrp="1"/>
          </p:cNvSpPr>
          <p:nvPr>
            <p:ph type="sldNum" sz="quarter" idx="10"/>
          </p:nvPr>
        </p:nvSpPr>
        <p:spPr/>
        <p:txBody>
          <a:bodyPr/>
          <a:lstStyle/>
          <a:p>
            <a:fld id="{284D1139-A22F-4EF9-BA2A-A178155E9181}" type="slidenum">
              <a:rPr lang="ru-RU" smtClean="0"/>
              <a:pPr/>
              <a:t>24</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Доезжачий – старший псарь, ведавший обучением борзых собак и распоряжавшийся собаками во время охоты. (Псари ухаживали за охотничьими собаками). Выжлятник (от выжлец – гончий кобель) ведал гончими собаками, борзятник или борзовщик – борзыми.</a:t>
            </a:r>
            <a:endParaRPr lang="ru-RU" dirty="0"/>
          </a:p>
        </p:txBody>
      </p:sp>
      <p:sp>
        <p:nvSpPr>
          <p:cNvPr id="4" name="Номер слайда 3"/>
          <p:cNvSpPr>
            <a:spLocks noGrp="1"/>
          </p:cNvSpPr>
          <p:nvPr>
            <p:ph type="sldNum" sz="quarter" idx="10"/>
          </p:nvPr>
        </p:nvSpPr>
        <p:spPr/>
        <p:txBody>
          <a:bodyPr/>
          <a:lstStyle/>
          <a:p>
            <a:fld id="{284D1139-A22F-4EF9-BA2A-A178155E9181}" type="slidenum">
              <a:rPr lang="ru-RU" smtClean="0"/>
              <a:pPr/>
              <a:t>26</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Т.2, ч.4, гл.6. </a:t>
            </a:r>
          </a:p>
          <a:p>
            <a:endParaRPr lang="ru-RU" dirty="0"/>
          </a:p>
        </p:txBody>
      </p:sp>
      <p:sp>
        <p:nvSpPr>
          <p:cNvPr id="4" name="Номер слайда 3"/>
          <p:cNvSpPr>
            <a:spLocks noGrp="1"/>
          </p:cNvSpPr>
          <p:nvPr>
            <p:ph type="sldNum" sz="quarter" idx="10"/>
          </p:nvPr>
        </p:nvSpPr>
        <p:spPr/>
        <p:txBody>
          <a:bodyPr/>
          <a:lstStyle/>
          <a:p>
            <a:fld id="{284D1139-A22F-4EF9-BA2A-A178155E9181}" type="slidenum">
              <a:rPr lang="ru-RU" smtClean="0"/>
              <a:pPr/>
              <a:t>27</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Он вспыхнул румянцем, поднял на нее глаза и сказал ей: – «Вы знаете мои чувства к вам!» Говорить больше не нужно было: лицо </a:t>
            </a:r>
            <a:r>
              <a:rPr lang="ru-RU" sz="1200" kern="1200" dirty="0" err="1" smtClean="0">
                <a:solidFill>
                  <a:schemeClr val="tx1"/>
                </a:solidFill>
                <a:latin typeface="+mn-lt"/>
                <a:ea typeface="+mn-ea"/>
                <a:cs typeface="+mn-cs"/>
              </a:rPr>
              <a:t>Жюли</a:t>
            </a:r>
            <a:r>
              <a:rPr lang="ru-RU" sz="1200" kern="1200" dirty="0" smtClean="0">
                <a:solidFill>
                  <a:schemeClr val="tx1"/>
                </a:solidFill>
                <a:latin typeface="+mn-lt"/>
                <a:ea typeface="+mn-ea"/>
                <a:cs typeface="+mn-cs"/>
              </a:rPr>
              <a:t> сияло торжеством и самодовольством; но она заставила Бориса сказать ей всё, что говорится в таких случаях, сказать, что он любит ее, и никогда ни одну женщину не любил более ее. Она знала, что за пензенские имения и нижегородские леса она могла требовать этого и она получила то, что требовала.</a:t>
            </a:r>
          </a:p>
          <a:p>
            <a:r>
              <a:rPr lang="ru-RU" dirty="0" smtClean="0"/>
              <a:t>Т.2, ч.5, гл.5. </a:t>
            </a:r>
          </a:p>
          <a:p>
            <a:r>
              <a:rPr lang="ru-RU" dirty="0" smtClean="0"/>
              <a:t>1. </a:t>
            </a:r>
            <a:r>
              <a:rPr lang="ru-RU" dirty="0" err="1" smtClean="0"/>
              <a:t>Жюли</a:t>
            </a:r>
            <a:r>
              <a:rPr lang="ru-RU" dirty="0" smtClean="0"/>
              <a:t> </a:t>
            </a:r>
            <a:r>
              <a:rPr lang="ru-RU" dirty="0" err="1" smtClean="0"/>
              <a:t>Карагина</a:t>
            </a:r>
            <a:r>
              <a:rPr lang="ru-RU" dirty="0" smtClean="0"/>
              <a:t> как богатая невеста в двадцать семь лет: мужчины в ее доме и Борис Друбецкой. Игра в меланхолию, «тяжелая </a:t>
            </a:r>
            <a:r>
              <a:rPr lang="ru-RU" dirty="0" err="1" smtClean="0"/>
              <a:t>меланхоличе-ская</a:t>
            </a:r>
            <a:r>
              <a:rPr lang="ru-RU" dirty="0" smtClean="0"/>
              <a:t> служба при </a:t>
            </a:r>
            <a:r>
              <a:rPr lang="ru-RU" dirty="0" err="1" smtClean="0"/>
              <a:t>Жюли</a:t>
            </a:r>
            <a:r>
              <a:rPr lang="ru-RU" dirty="0" smtClean="0"/>
              <a:t>». </a:t>
            </a:r>
          </a:p>
          <a:p>
            <a:r>
              <a:rPr lang="ru-RU" dirty="0" smtClean="0"/>
              <a:t>2. «Простодушная хитрость» Анны Михайловны Друбецкой. </a:t>
            </a:r>
          </a:p>
          <a:p>
            <a:r>
              <a:rPr lang="ru-RU" dirty="0" smtClean="0"/>
              <a:t>3. Ожидания </a:t>
            </a:r>
            <a:r>
              <a:rPr lang="ru-RU" dirty="0" err="1" smtClean="0"/>
              <a:t>Жюли</a:t>
            </a:r>
            <a:r>
              <a:rPr lang="ru-RU" dirty="0" smtClean="0"/>
              <a:t> и нерешительность Бориса. Сцена признания. </a:t>
            </a:r>
          </a:p>
          <a:p>
            <a:endParaRPr lang="ru-RU" dirty="0" smtClean="0"/>
          </a:p>
          <a:p>
            <a:r>
              <a:rPr lang="ru-RU" b="1" dirty="0" smtClean="0"/>
              <a:t>Пример. </a:t>
            </a:r>
          </a:p>
          <a:p>
            <a:r>
              <a:rPr lang="ru-RU" dirty="0" smtClean="0"/>
              <a:t>«Она (</a:t>
            </a:r>
            <a:r>
              <a:rPr lang="ru-RU" dirty="0" err="1" smtClean="0"/>
              <a:t>Жюли</a:t>
            </a:r>
            <a:r>
              <a:rPr lang="ru-RU" dirty="0" smtClean="0"/>
              <a:t> – Г.К.) заставила Бориса сказать ей все, что говорится в таких случаях, сказать, что он любит ее и никогда ни одну женщину не любил более ее. Она знала, что за пензенские имения и нижегородские </a:t>
            </a:r>
            <a:r>
              <a:rPr lang="ru-RU" dirty="0" err="1" smtClean="0"/>
              <a:t>ле-са</a:t>
            </a:r>
            <a:r>
              <a:rPr lang="ru-RU" dirty="0" smtClean="0"/>
              <a:t> она могла требовать этого, и она получила то, что требовала».</a:t>
            </a:r>
            <a:endParaRPr lang="ru-RU" dirty="0"/>
          </a:p>
        </p:txBody>
      </p:sp>
      <p:sp>
        <p:nvSpPr>
          <p:cNvPr id="4" name="Номер слайда 3"/>
          <p:cNvSpPr>
            <a:spLocks noGrp="1"/>
          </p:cNvSpPr>
          <p:nvPr>
            <p:ph type="sldNum" sz="quarter" idx="10"/>
          </p:nvPr>
        </p:nvSpPr>
        <p:spPr/>
        <p:txBody>
          <a:bodyPr/>
          <a:lstStyle/>
          <a:p>
            <a:fld id="{284D1139-A22F-4EF9-BA2A-A178155E9181}" type="slidenum">
              <a:rPr lang="ru-RU" smtClean="0"/>
              <a:pPr/>
              <a:t>30</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10000"/>
          </a:bodyPr>
          <a:lstStyle/>
          <a:p>
            <a:r>
              <a:rPr lang="ru-RU" sz="1200" kern="1200" baseline="0" dirty="0" smtClean="0">
                <a:solidFill>
                  <a:schemeClr val="tx1"/>
                </a:solidFill>
                <a:latin typeface="+mn-lt"/>
                <a:ea typeface="+mn-ea"/>
                <a:cs typeface="+mn-cs"/>
              </a:rPr>
              <a:t>Т.2, ч.3, гл.11. </a:t>
            </a:r>
          </a:p>
          <a:p>
            <a:r>
              <a:rPr lang="ru-RU" sz="1200" kern="1200" baseline="0" dirty="0" smtClean="0">
                <a:solidFill>
                  <a:schemeClr val="tx1"/>
                </a:solidFill>
                <a:latin typeface="+mn-lt"/>
                <a:ea typeface="+mn-ea"/>
                <a:cs typeface="+mn-cs"/>
              </a:rPr>
              <a:t>1. Денежные дела Ростовых. </a:t>
            </a:r>
            <a:r>
              <a:rPr lang="ru-RU" sz="1200" kern="1200" baseline="0" dirty="0" err="1" smtClean="0">
                <a:solidFill>
                  <a:schemeClr val="tx1"/>
                </a:solidFill>
                <a:latin typeface="+mn-lt"/>
                <a:ea typeface="+mn-ea"/>
                <a:cs typeface="+mn-cs"/>
              </a:rPr>
              <a:t>Ростовы</a:t>
            </a:r>
            <a:r>
              <a:rPr lang="ru-RU" sz="1200" kern="1200" baseline="0" dirty="0" smtClean="0">
                <a:solidFill>
                  <a:schemeClr val="tx1"/>
                </a:solidFill>
                <a:latin typeface="+mn-lt"/>
                <a:ea typeface="+mn-ea"/>
                <a:cs typeface="+mn-cs"/>
              </a:rPr>
              <a:t> в Петербурге. </a:t>
            </a:r>
          </a:p>
          <a:p>
            <a:r>
              <a:rPr lang="ru-RU" sz="1200" kern="1200" baseline="0" dirty="0" smtClean="0">
                <a:solidFill>
                  <a:schemeClr val="tx1"/>
                </a:solidFill>
                <a:latin typeface="+mn-lt"/>
                <a:ea typeface="+mn-ea"/>
                <a:cs typeface="+mn-cs"/>
              </a:rPr>
              <a:t>2. Награды Берга за умение рассказывать о своих подвигах. </a:t>
            </a:r>
            <a:r>
              <a:rPr lang="ru-RU" sz="1200" kern="1200" baseline="0" dirty="0" err="1" smtClean="0">
                <a:solidFill>
                  <a:schemeClr val="tx1"/>
                </a:solidFill>
                <a:latin typeface="+mn-lt"/>
                <a:ea typeface="+mn-ea"/>
                <a:cs typeface="+mn-cs"/>
              </a:rPr>
              <a:t>Предло-жение</a:t>
            </a:r>
            <a:r>
              <a:rPr lang="ru-RU" sz="1200" kern="1200" baseline="0" dirty="0" smtClean="0">
                <a:solidFill>
                  <a:schemeClr val="tx1"/>
                </a:solidFill>
                <a:latin typeface="+mn-lt"/>
                <a:ea typeface="+mn-ea"/>
                <a:cs typeface="+mn-cs"/>
              </a:rPr>
              <a:t> Берга Вере Ростовой. Жизненная философия Берга. </a:t>
            </a:r>
          </a:p>
          <a:p>
            <a:r>
              <a:rPr lang="ru-RU" sz="1200" kern="1200" baseline="0" dirty="0" smtClean="0">
                <a:solidFill>
                  <a:schemeClr val="tx1"/>
                </a:solidFill>
                <a:latin typeface="+mn-lt"/>
                <a:ea typeface="+mn-ea"/>
                <a:cs typeface="+mn-cs"/>
              </a:rPr>
              <a:t>3. Смятение старого графа Ильи Андреевича Ростова, проблема с приданым. Обращение Берга и великодушие графа. </a:t>
            </a:r>
          </a:p>
          <a:p>
            <a:r>
              <a:rPr lang="ru-RU" sz="1200" kern="1200" dirty="0" smtClean="0">
                <a:solidFill>
                  <a:schemeClr val="tx1"/>
                </a:solidFill>
                <a:latin typeface="+mn-lt"/>
                <a:ea typeface="+mn-ea"/>
                <a:cs typeface="+mn-cs"/>
              </a:rPr>
              <a:t>– Люблю, что позаботился, люблю, останешься доволен…</a:t>
            </a:r>
          </a:p>
          <a:p>
            <a:r>
              <a:rPr lang="ru-RU" sz="1200" kern="1200" dirty="0" smtClean="0">
                <a:solidFill>
                  <a:schemeClr val="tx1"/>
                </a:solidFill>
                <a:latin typeface="+mn-lt"/>
                <a:ea typeface="+mn-ea"/>
                <a:cs typeface="+mn-cs"/>
              </a:rPr>
              <a:t>И он, похлопав Берга по плечу, встал, желая прекратить разговор. Но Берг, приятно улыбаясь, объяснил, что, ежели он не будет знать верно, что будет дано за Верой, и не получит вперед хотя части того, что назначено ей, то он принужден будет отказаться.</a:t>
            </a:r>
          </a:p>
          <a:p>
            <a:r>
              <a:rPr lang="ru-RU" sz="1200" kern="1200" dirty="0" smtClean="0">
                <a:solidFill>
                  <a:schemeClr val="tx1"/>
                </a:solidFill>
                <a:latin typeface="+mn-lt"/>
                <a:ea typeface="+mn-ea"/>
                <a:cs typeface="+mn-cs"/>
              </a:rPr>
              <a:t>– Потому что рассудите, граф, ежели бы я теперь позволил себе жениться, не имея определенных средств для поддержания своей жены, я поступил бы подло…</a:t>
            </a:r>
          </a:p>
          <a:p>
            <a:r>
              <a:rPr lang="ru-RU" sz="1200" kern="1200" dirty="0" smtClean="0">
                <a:solidFill>
                  <a:schemeClr val="tx1"/>
                </a:solidFill>
                <a:latin typeface="+mn-lt"/>
                <a:ea typeface="+mn-ea"/>
                <a:cs typeface="+mn-cs"/>
              </a:rPr>
              <a:t>Разговор кончился тем, что граф, желая быть великодушным и не подвергаться новым просьбам, сказал, что он выдает вексель в 80 тысяч. Берг кротко улыбнулся, поцеловал графа в плечо и сказал, что он очень благодарен, но никак не может теперь устроиться в новой жизни, не получив чистыми деньгами 30 тысяч. – Хотя бы 20 тысяч, граф, – прибавил он; – а вексель тогда только в 60 тысяч.</a:t>
            </a:r>
          </a:p>
          <a:p>
            <a:r>
              <a:rPr lang="ru-RU" sz="1200" kern="1200" dirty="0" smtClean="0">
                <a:solidFill>
                  <a:schemeClr val="tx1"/>
                </a:solidFill>
                <a:latin typeface="+mn-lt"/>
                <a:ea typeface="+mn-ea"/>
                <a:cs typeface="+mn-cs"/>
              </a:rPr>
              <a:t>– Да, да, хорошо, – скороговоркой заговорил граф, – только уж извини, дружок, 20 тысяч я дам, а вексель кроме того на 80 тысяч дам. </a:t>
            </a:r>
            <a:r>
              <a:rPr lang="ru-RU" sz="1200" kern="1200" dirty="0" err="1" smtClean="0">
                <a:solidFill>
                  <a:schemeClr val="tx1"/>
                </a:solidFill>
                <a:latin typeface="+mn-lt"/>
                <a:ea typeface="+mn-ea"/>
                <a:cs typeface="+mn-cs"/>
              </a:rPr>
              <a:t>Так‑то</a:t>
            </a:r>
            <a:r>
              <a:rPr lang="ru-RU" sz="1200" kern="1200" dirty="0" smtClean="0">
                <a:solidFill>
                  <a:schemeClr val="tx1"/>
                </a:solidFill>
                <a:latin typeface="+mn-lt"/>
                <a:ea typeface="+mn-ea"/>
                <a:cs typeface="+mn-cs"/>
              </a:rPr>
              <a:t>, поцелуй меня.</a:t>
            </a:r>
          </a:p>
          <a:p>
            <a:pPr marL="0" marR="0" indent="0" algn="just" defTabSz="914400" rtl="0" eaLnBrk="1" fontAlgn="auto" latinLnBrk="0" hangingPunct="1">
              <a:lnSpc>
                <a:spcPct val="90000"/>
              </a:lnSpc>
              <a:spcBef>
                <a:spcPts val="0"/>
              </a:spcBef>
              <a:spcAft>
                <a:spcPts val="0"/>
              </a:spcAft>
              <a:buClrTx/>
              <a:buSzTx/>
              <a:buFontTx/>
              <a:buNone/>
              <a:tabLst/>
              <a:defRPr/>
            </a:pPr>
            <a:r>
              <a:rPr lang="ru-RU" sz="1200" b="1" dirty="0" smtClean="0">
                <a:solidFill>
                  <a:srgbClr val="993300"/>
                </a:solidFill>
              </a:rPr>
              <a:t>Для Л.Н. Толстого Берг и графиня Вера – герои, стремящиеся жить по законам светского общества, поэтому автор романа остро критикует этих героев.</a:t>
            </a:r>
          </a:p>
          <a:p>
            <a:pPr algn="just">
              <a:lnSpc>
                <a:spcPct val="90000"/>
              </a:lnSpc>
              <a:buNone/>
              <a:defRPr/>
            </a:pPr>
            <a:r>
              <a:rPr lang="ru-RU" sz="1200" b="1" dirty="0" smtClean="0">
                <a:solidFill>
                  <a:srgbClr val="993300"/>
                </a:solidFill>
              </a:rPr>
              <a:t>        Берг по-своему любит Веру, потому что находит в ней родную душу. И дело тут не в материальном расчёте (Берг мог найти невесту и побогаче) и не только в стремлении породниться с графами. Однако любовь этих героев не возвышает их, она тоже идёт не от сердца, потому что сердца-то и нет у Берга, или оно у него такое же аккуратное и сухое, как он сам.</a:t>
            </a:r>
            <a:endParaRPr lang="ru-RU" dirty="0" smtClean="0"/>
          </a:p>
          <a:p>
            <a:endParaRPr lang="ru-RU" sz="1200" kern="1200" dirty="0" smtClean="0">
              <a:solidFill>
                <a:schemeClr val="tx1"/>
              </a:solidFill>
              <a:latin typeface="+mn-lt"/>
              <a:ea typeface="+mn-ea"/>
              <a:cs typeface="+mn-cs"/>
            </a:endParaRPr>
          </a:p>
          <a:p>
            <a:endParaRPr lang="ru-RU" sz="1200" kern="1200" baseline="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84D1139-A22F-4EF9-BA2A-A178155E9181}" type="slidenum">
              <a:rPr lang="ru-RU" smtClean="0"/>
              <a:pPr/>
              <a:t>31</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err="1" smtClean="0">
                <a:solidFill>
                  <a:schemeClr val="tx1"/>
                </a:solidFill>
                <a:latin typeface="+mn-lt"/>
                <a:ea typeface="+mn-ea"/>
                <a:cs typeface="+mn-cs"/>
              </a:rPr>
              <a:t>Билибин</a:t>
            </a:r>
            <a:r>
              <a:rPr lang="ru-RU" sz="1200" kern="1200" dirty="0" smtClean="0">
                <a:solidFill>
                  <a:schemeClr val="tx1"/>
                </a:solidFill>
                <a:latin typeface="+mn-lt"/>
                <a:ea typeface="+mn-ea"/>
                <a:cs typeface="+mn-cs"/>
              </a:rPr>
              <a:t> находился теперь в качестве дипломатического чиновника при главной квартире армии и хоть и на французском языке, с французскими шуточками и оборотами речи, но с </a:t>
            </a:r>
            <a:r>
              <a:rPr lang="ru-RU" sz="1200" kern="1200" dirty="0" err="1" smtClean="0">
                <a:solidFill>
                  <a:schemeClr val="tx1"/>
                </a:solidFill>
                <a:latin typeface="+mn-lt"/>
                <a:ea typeface="+mn-ea"/>
                <a:cs typeface="+mn-cs"/>
              </a:rPr>
              <a:t>исключительно‑русским</a:t>
            </a:r>
            <a:r>
              <a:rPr lang="ru-RU" sz="1200" kern="1200" dirty="0" smtClean="0">
                <a:solidFill>
                  <a:schemeClr val="tx1"/>
                </a:solidFill>
                <a:latin typeface="+mn-lt"/>
                <a:ea typeface="+mn-ea"/>
                <a:cs typeface="+mn-cs"/>
              </a:rPr>
              <a:t> бесстрашием перед самоосуждением и </a:t>
            </a:r>
            <a:r>
              <a:rPr lang="ru-RU" sz="1200" kern="1200" dirty="0" err="1" smtClean="0">
                <a:solidFill>
                  <a:schemeClr val="tx1"/>
                </a:solidFill>
                <a:latin typeface="+mn-lt"/>
                <a:ea typeface="+mn-ea"/>
                <a:cs typeface="+mn-cs"/>
              </a:rPr>
              <a:t>самоосмеянием</a:t>
            </a:r>
            <a:r>
              <a:rPr lang="ru-RU" sz="1200" kern="1200" dirty="0" smtClean="0">
                <a:solidFill>
                  <a:schemeClr val="tx1"/>
                </a:solidFill>
                <a:latin typeface="+mn-lt"/>
                <a:ea typeface="+mn-ea"/>
                <a:cs typeface="+mn-cs"/>
              </a:rPr>
              <a:t> описывал всю кампанию. </a:t>
            </a:r>
            <a:r>
              <a:rPr lang="ru-RU" sz="1200" kern="1200" dirty="0" err="1" smtClean="0">
                <a:solidFill>
                  <a:schemeClr val="tx1"/>
                </a:solidFill>
                <a:latin typeface="+mn-lt"/>
                <a:ea typeface="+mn-ea"/>
                <a:cs typeface="+mn-cs"/>
              </a:rPr>
              <a:t>Билибин</a:t>
            </a:r>
            <a:r>
              <a:rPr lang="ru-RU" sz="1200" kern="1200" dirty="0" smtClean="0">
                <a:solidFill>
                  <a:schemeClr val="tx1"/>
                </a:solidFill>
                <a:latin typeface="+mn-lt"/>
                <a:ea typeface="+mn-ea"/>
                <a:cs typeface="+mn-cs"/>
              </a:rPr>
              <a:t> писал, что его дипломатическая </a:t>
            </a:r>
            <a:r>
              <a:rPr lang="ru-RU" sz="1200" kern="1200" dirty="0" err="1" smtClean="0">
                <a:solidFill>
                  <a:schemeClr val="tx1"/>
                </a:solidFill>
                <a:latin typeface="+mn-lt"/>
                <a:ea typeface="+mn-ea"/>
                <a:cs typeface="+mn-cs"/>
              </a:rPr>
              <a:t>discr?tion</a:t>
            </a:r>
            <a:r>
              <a:rPr lang="ru-RU" sz="1200" kern="1200" dirty="0" smtClean="0">
                <a:solidFill>
                  <a:schemeClr val="tx1"/>
                </a:solidFill>
                <a:latin typeface="+mn-lt"/>
                <a:ea typeface="+mn-ea"/>
                <a:cs typeface="+mn-cs"/>
              </a:rPr>
              <a:t> [скромность] мучила его, и что он был счастлив, имея в князе Андрее верного корреспондента, которому он мог изливать всю желчь, накопившуюся в нем при виде того, что творится в армии. Письмо это было старое, еще до </a:t>
            </a:r>
            <a:r>
              <a:rPr lang="ru-RU" sz="1200" kern="1200" dirty="0" err="1" smtClean="0">
                <a:solidFill>
                  <a:schemeClr val="tx1"/>
                </a:solidFill>
                <a:latin typeface="+mn-lt"/>
                <a:ea typeface="+mn-ea"/>
                <a:cs typeface="+mn-cs"/>
              </a:rPr>
              <a:t>Прейсиш‑Эйлауского</a:t>
            </a:r>
            <a:r>
              <a:rPr lang="ru-RU" sz="1200" kern="1200" dirty="0" smtClean="0">
                <a:solidFill>
                  <a:schemeClr val="tx1"/>
                </a:solidFill>
                <a:latin typeface="+mn-lt"/>
                <a:ea typeface="+mn-ea"/>
                <a:cs typeface="+mn-cs"/>
              </a:rPr>
              <a:t> сражения.</a:t>
            </a:r>
          </a:p>
          <a:p>
            <a:endParaRPr lang="ru-RU" dirty="0"/>
          </a:p>
        </p:txBody>
      </p:sp>
      <p:sp>
        <p:nvSpPr>
          <p:cNvPr id="4" name="Номер слайда 3"/>
          <p:cNvSpPr>
            <a:spLocks noGrp="1"/>
          </p:cNvSpPr>
          <p:nvPr>
            <p:ph type="sldNum" sz="quarter" idx="10"/>
          </p:nvPr>
        </p:nvSpPr>
        <p:spPr/>
        <p:txBody>
          <a:bodyPr/>
          <a:lstStyle/>
          <a:p>
            <a:fld id="{284D1139-A22F-4EF9-BA2A-A178155E9181}" type="slidenum">
              <a:rPr lang="ru-RU" smtClean="0"/>
              <a:pPr/>
              <a:t>32</a:t>
            </a:fld>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algn="just">
              <a:lnSpc>
                <a:spcPct val="90000"/>
              </a:lnSpc>
              <a:buNone/>
              <a:defRPr/>
            </a:pPr>
            <a:r>
              <a:rPr lang="ru-RU" sz="1200" dirty="0" smtClean="0"/>
              <a:t> </a:t>
            </a:r>
            <a:r>
              <a:rPr lang="ru-RU" sz="1200" b="1" dirty="0" smtClean="0">
                <a:solidFill>
                  <a:srgbClr val="993300"/>
                </a:solidFill>
              </a:rPr>
              <a:t>«Здоровье и характер князя Николая Андреевича Болконского в этот последний год после отъезда сына очень ослабели. Он сделался ещё более раздражителен, чем прежде, и все вспышки его беспричинного гнева большей частью обрушивались на княжну Марью.»</a:t>
            </a:r>
          </a:p>
          <a:p>
            <a:pPr algn="just">
              <a:lnSpc>
                <a:spcPct val="90000"/>
              </a:lnSpc>
              <a:buNone/>
              <a:defRPr/>
            </a:pPr>
            <a:r>
              <a:rPr lang="ru-RU" sz="1200" b="1" dirty="0" smtClean="0">
                <a:solidFill>
                  <a:srgbClr val="993300"/>
                </a:solidFill>
              </a:rPr>
              <a:t>          «В середине лета княжна Марья получила неожиданное письмо от князя Андрея из Швейцарии, в котором он сообщал ей странную и неожиданную новость. Князь Андрей объявлял о своей помолвке с Ростовой. Всё письмо его дышало любовной восторженностью к своей невесте и нежной дружбой и доверием к сестре.» Он писал, что никогда не любил так , как любит теперь, и просил сестру передать письмо отцу в добрую минуту и известить его о реакции Николая Андреевича. Прочитав письмо, старик впал в ярость:</a:t>
            </a:r>
          </a:p>
          <a:p>
            <a:endParaRPr lang="ru-RU" dirty="0"/>
          </a:p>
        </p:txBody>
      </p:sp>
      <p:sp>
        <p:nvSpPr>
          <p:cNvPr id="4" name="Номер слайда 3"/>
          <p:cNvSpPr>
            <a:spLocks noGrp="1"/>
          </p:cNvSpPr>
          <p:nvPr>
            <p:ph type="sldNum" sz="quarter" idx="10"/>
          </p:nvPr>
        </p:nvSpPr>
        <p:spPr/>
        <p:txBody>
          <a:bodyPr/>
          <a:lstStyle/>
          <a:p>
            <a:fld id="{284D1139-A22F-4EF9-BA2A-A178155E9181}" type="slidenum">
              <a:rPr lang="ru-RU" smtClean="0"/>
              <a:pPr/>
              <a:t>33</a:t>
            </a:fld>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algn="just">
              <a:lnSpc>
                <a:spcPct val="80000"/>
              </a:lnSpc>
              <a:buNone/>
              <a:defRPr/>
            </a:pPr>
            <a:r>
              <a:rPr lang="ru-RU" sz="1200" b="1" i="1" dirty="0" smtClean="0">
                <a:solidFill>
                  <a:srgbClr val="993300"/>
                </a:solidFill>
              </a:rPr>
              <a:t>Причины ухода Николая Ростова </a:t>
            </a:r>
            <a:br>
              <a:rPr lang="ru-RU" sz="1200" b="1" i="1" dirty="0" smtClean="0">
                <a:solidFill>
                  <a:srgbClr val="993300"/>
                </a:solidFill>
              </a:rPr>
            </a:br>
            <a:r>
              <a:rPr lang="ru-RU" sz="1200" b="1" i="1" dirty="0" smtClean="0">
                <a:solidFill>
                  <a:srgbClr val="993300"/>
                </a:solidFill>
              </a:rPr>
              <a:t>в длительный </a:t>
            </a:r>
            <a:r>
              <a:rPr lang="ru-RU" sz="1200" b="1" i="1" dirty="0" err="1" smtClean="0">
                <a:solidFill>
                  <a:srgbClr val="993300"/>
                </a:solidFill>
              </a:rPr>
              <a:t>отпус</a:t>
            </a:r>
            <a:endParaRPr lang="ru-RU" dirty="0"/>
          </a:p>
        </p:txBody>
      </p:sp>
      <p:sp>
        <p:nvSpPr>
          <p:cNvPr id="4" name="Номер слайда 3"/>
          <p:cNvSpPr>
            <a:spLocks noGrp="1"/>
          </p:cNvSpPr>
          <p:nvPr>
            <p:ph type="sldNum" sz="quarter" idx="10"/>
          </p:nvPr>
        </p:nvSpPr>
        <p:spPr/>
        <p:txBody>
          <a:bodyPr/>
          <a:lstStyle/>
          <a:p>
            <a:fld id="{284D1139-A22F-4EF9-BA2A-A178155E9181}" type="slidenum">
              <a:rPr lang="ru-RU" smtClean="0"/>
              <a:pPr/>
              <a:t>34</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baseline="0" dirty="0" smtClean="0">
                <a:solidFill>
                  <a:schemeClr val="tx1"/>
                </a:solidFill>
                <a:latin typeface="+mn-lt"/>
                <a:ea typeface="+mn-ea"/>
                <a:cs typeface="+mn-cs"/>
              </a:rPr>
              <a:t>Т.2, ч.3, гл.4. </a:t>
            </a:r>
          </a:p>
          <a:p>
            <a:r>
              <a:rPr lang="ru-RU" sz="1200" kern="1200" baseline="0" dirty="0" smtClean="0">
                <a:solidFill>
                  <a:schemeClr val="tx1"/>
                </a:solidFill>
                <a:latin typeface="+mn-lt"/>
                <a:ea typeface="+mn-ea"/>
                <a:cs typeface="+mn-cs"/>
              </a:rPr>
              <a:t>1. Август 1809 г. Петербург. Время Сперанского – время воплощения либеральных мечтаний Александра I. </a:t>
            </a:r>
          </a:p>
          <a:p>
            <a:r>
              <a:rPr lang="ru-RU" sz="1200" kern="1200" baseline="0" dirty="0" smtClean="0">
                <a:solidFill>
                  <a:schemeClr val="tx1"/>
                </a:solidFill>
                <a:latin typeface="+mn-lt"/>
                <a:ea typeface="+mn-ea"/>
                <a:cs typeface="+mn-cs"/>
              </a:rPr>
              <a:t>2. Князь Андрей в Петербурге и как камергер при дворе. Сухость </a:t>
            </a:r>
            <a:r>
              <a:rPr lang="ru-RU" sz="1200" kern="1200" baseline="0" dirty="0" err="1" smtClean="0">
                <a:solidFill>
                  <a:schemeClr val="tx1"/>
                </a:solidFill>
                <a:latin typeface="+mn-lt"/>
                <a:ea typeface="+mn-ea"/>
                <a:cs typeface="+mn-cs"/>
              </a:rPr>
              <a:t>Го-сударя</a:t>
            </a:r>
            <a:r>
              <a:rPr lang="ru-RU" sz="1200" kern="1200" baseline="0" dirty="0" smtClean="0">
                <a:solidFill>
                  <a:schemeClr val="tx1"/>
                </a:solidFill>
                <a:latin typeface="+mn-lt"/>
                <a:ea typeface="+mn-ea"/>
                <a:cs typeface="+mn-cs"/>
              </a:rPr>
              <a:t> к князю Андрею. Записка о военном уставе. </a:t>
            </a:r>
          </a:p>
          <a:p>
            <a:r>
              <a:rPr lang="ru-RU" sz="1200" kern="1200" baseline="0" dirty="0" smtClean="0">
                <a:solidFill>
                  <a:schemeClr val="tx1"/>
                </a:solidFill>
                <a:latin typeface="+mn-lt"/>
                <a:ea typeface="+mn-ea"/>
                <a:cs typeface="+mn-cs"/>
              </a:rPr>
              <a:t>3. Князь Андрей по поводу записки о военном уставе в приемной графа Аракчеева, военного министра, и у него на приеме. Резолюция Аракчеева. </a:t>
            </a:r>
          </a:p>
        </p:txBody>
      </p:sp>
      <p:sp>
        <p:nvSpPr>
          <p:cNvPr id="4" name="Номер слайда 3"/>
          <p:cNvSpPr>
            <a:spLocks noGrp="1"/>
          </p:cNvSpPr>
          <p:nvPr>
            <p:ph type="sldNum" sz="quarter" idx="10"/>
          </p:nvPr>
        </p:nvSpPr>
        <p:spPr/>
        <p:txBody>
          <a:bodyPr/>
          <a:lstStyle/>
          <a:p>
            <a:fld id="{284D1139-A22F-4EF9-BA2A-A178155E9181}" type="slidenum">
              <a:rPr lang="ru-RU" smtClean="0"/>
              <a:pPr/>
              <a:t>6</a:t>
            </a:fld>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Николай Ростов получил такую записку от Долохова. Долохов не пожелал бывать в доме Ростовых после отказа Сони. (т.2, ч.1, гл.13)</a:t>
            </a:r>
            <a:endParaRPr lang="ru-RU" dirty="0"/>
          </a:p>
        </p:txBody>
      </p:sp>
      <p:sp>
        <p:nvSpPr>
          <p:cNvPr id="4" name="Номер слайда 3"/>
          <p:cNvSpPr>
            <a:spLocks noGrp="1"/>
          </p:cNvSpPr>
          <p:nvPr>
            <p:ph type="sldNum" sz="quarter" idx="10"/>
          </p:nvPr>
        </p:nvSpPr>
        <p:spPr/>
        <p:txBody>
          <a:bodyPr/>
          <a:lstStyle/>
          <a:p>
            <a:fld id="{284D1139-A22F-4EF9-BA2A-A178155E9181}" type="slidenum">
              <a:rPr lang="ru-RU" smtClean="0"/>
              <a:pPr/>
              <a:t>35</a:t>
            </a:fld>
            <a:endParaRPr 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Вскоре после отъезда князя Андрея, княжна Марья писала из Лысых Гор в Петербург своему другу </a:t>
            </a:r>
            <a:r>
              <a:rPr lang="ru-RU" sz="1200" kern="1200" dirty="0" err="1" smtClean="0">
                <a:solidFill>
                  <a:schemeClr val="tx1"/>
                </a:solidFill>
                <a:latin typeface="+mn-lt"/>
                <a:ea typeface="+mn-ea"/>
                <a:cs typeface="+mn-cs"/>
              </a:rPr>
              <a:t>Жюли</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Карагиной</a:t>
            </a:r>
            <a:r>
              <a:rPr lang="ru-RU" sz="1200" kern="1200" dirty="0" smtClean="0">
                <a:solidFill>
                  <a:schemeClr val="tx1"/>
                </a:solidFill>
                <a:latin typeface="+mn-lt"/>
                <a:ea typeface="+mn-ea"/>
                <a:cs typeface="+mn-cs"/>
              </a:rPr>
              <a:t>, которую княжна Марья мечтала, как мечтают всегда девушки, выдать за своего брата, и которая в это время была в трауре по случаю смерти своего брата, убитого в Турции.</a:t>
            </a:r>
          </a:p>
          <a:p>
            <a:r>
              <a:rPr lang="ru-RU" sz="1200" kern="1200" dirty="0" smtClean="0">
                <a:solidFill>
                  <a:schemeClr val="tx1"/>
                </a:solidFill>
                <a:latin typeface="+mn-lt"/>
                <a:ea typeface="+mn-ea"/>
                <a:cs typeface="+mn-cs"/>
              </a:rPr>
              <a:t>«Горести, видно, общий удел наш, милый и нежный друг </a:t>
            </a:r>
            <a:r>
              <a:rPr lang="ru-RU" sz="1200" kern="1200" dirty="0" err="1" smtClean="0">
                <a:solidFill>
                  <a:schemeClr val="tx1"/>
                </a:solidFill>
                <a:latin typeface="+mn-lt"/>
                <a:ea typeface="+mn-ea"/>
                <a:cs typeface="+mn-cs"/>
              </a:rPr>
              <a:t>Julieie</a:t>
            </a:r>
            <a:r>
              <a:rPr lang="ru-RU" sz="1200" kern="1200" dirty="0" smtClean="0">
                <a:solidFill>
                  <a:schemeClr val="tx1"/>
                </a:solidFill>
                <a:latin typeface="+mn-lt"/>
                <a:ea typeface="+mn-ea"/>
                <a:cs typeface="+mn-cs"/>
              </a:rPr>
              <a:t>».</a:t>
            </a:r>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84D1139-A22F-4EF9-BA2A-A178155E9181}" type="slidenum">
              <a:rPr lang="ru-RU" smtClean="0"/>
              <a:pPr/>
              <a:t>36</a:t>
            </a:fld>
            <a:endParaRPr lang="ru-R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t> </a:t>
            </a:r>
            <a:r>
              <a:rPr lang="ru-RU" sz="1200" b="1" dirty="0" smtClean="0">
                <a:solidFill>
                  <a:srgbClr val="993300"/>
                </a:solidFill>
              </a:rPr>
              <a:t>Отношения этих людей нельзя считать настоящей дружбой. Для этих людей всё – игра. Даже разгул для них в значительной мере поза. «Беспокойный </a:t>
            </a:r>
            <a:r>
              <a:rPr lang="ru-RU" sz="1200" b="1" dirty="0" err="1" smtClean="0">
                <a:solidFill>
                  <a:srgbClr val="993300"/>
                </a:solidFill>
              </a:rPr>
              <a:t>дурак</a:t>
            </a:r>
            <a:r>
              <a:rPr lang="ru-RU" sz="1200" b="1" dirty="0" smtClean="0">
                <a:solidFill>
                  <a:srgbClr val="993300"/>
                </a:solidFill>
              </a:rPr>
              <a:t>» Анатоль так реализует свои представления о том, каким должен быть гвардейский офицер. Нежный сын и брат, бедный дворянин Долохов, чтобы лидировать среди богатых гвардейских офицеров, становится особенно лихим кутилой, картёжником и бретёром. Он берётся устроить для Анатоля похищение Наташи Ростовой, его не останавливает история с разжалованием за буйство, когда Анатоля выручил отец, а Долохова выручить было некому. Само геройство Долохова – и во время кутежа, когда он на пари духом выпивает бутылку рома, сидя на покатом наружном подоконнике высокого дома, и на войне, когда он раненый остаётся в строю и берёт в плен французского офицера, - геройство демонстративное, придуманное и всецело направленное на самоутверждение.</a:t>
            </a:r>
            <a:endParaRPr lang="ru-RU" dirty="0" smtClean="0"/>
          </a:p>
          <a:p>
            <a:endParaRPr lang="ru-RU" dirty="0"/>
          </a:p>
        </p:txBody>
      </p:sp>
      <p:sp>
        <p:nvSpPr>
          <p:cNvPr id="4" name="Номер слайда 3"/>
          <p:cNvSpPr>
            <a:spLocks noGrp="1"/>
          </p:cNvSpPr>
          <p:nvPr>
            <p:ph type="sldNum" sz="quarter" idx="10"/>
          </p:nvPr>
        </p:nvSpPr>
        <p:spPr/>
        <p:txBody>
          <a:bodyPr/>
          <a:lstStyle/>
          <a:p>
            <a:fld id="{284D1139-A22F-4EF9-BA2A-A178155E9181}" type="slidenum">
              <a:rPr lang="ru-RU" smtClean="0"/>
              <a:pPr/>
              <a:t>37</a:t>
            </a:fld>
            <a:endParaRPr lang="ru-R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Как это ни тяжело было для Сони, но она, не спуская глаз, следила за своей подругой.</a:t>
            </a:r>
          </a:p>
          <a:p>
            <a:r>
              <a:rPr lang="ru-RU" sz="1200" kern="1200" dirty="0" smtClean="0">
                <a:solidFill>
                  <a:schemeClr val="tx1"/>
                </a:solidFill>
                <a:latin typeface="+mn-lt"/>
                <a:ea typeface="+mn-ea"/>
                <a:cs typeface="+mn-cs"/>
              </a:rPr>
              <a:t>Накануне того дня, в который должен был вернуться граф, Соня заметила, что Наташа сидела всё утро у окна гостиной, как будто ожидая </a:t>
            </a:r>
            <a:r>
              <a:rPr lang="ru-RU" sz="1200" kern="1200" dirty="0" err="1" smtClean="0">
                <a:solidFill>
                  <a:schemeClr val="tx1"/>
                </a:solidFill>
                <a:latin typeface="+mn-lt"/>
                <a:ea typeface="+mn-ea"/>
                <a:cs typeface="+mn-cs"/>
              </a:rPr>
              <a:t>чего‑то</a:t>
            </a:r>
            <a:r>
              <a:rPr lang="ru-RU" sz="1200" kern="1200" dirty="0" smtClean="0">
                <a:solidFill>
                  <a:schemeClr val="tx1"/>
                </a:solidFill>
                <a:latin typeface="+mn-lt"/>
                <a:ea typeface="+mn-ea"/>
                <a:cs typeface="+mn-cs"/>
              </a:rPr>
              <a:t> и что она сделала </a:t>
            </a:r>
            <a:r>
              <a:rPr lang="ru-RU" sz="1200" kern="1200" dirty="0" err="1" smtClean="0">
                <a:solidFill>
                  <a:schemeClr val="tx1"/>
                </a:solidFill>
                <a:latin typeface="+mn-lt"/>
                <a:ea typeface="+mn-ea"/>
                <a:cs typeface="+mn-cs"/>
              </a:rPr>
              <a:t>какой‑то</a:t>
            </a:r>
            <a:r>
              <a:rPr lang="ru-RU" sz="1200" kern="1200" dirty="0" smtClean="0">
                <a:solidFill>
                  <a:schemeClr val="tx1"/>
                </a:solidFill>
                <a:latin typeface="+mn-lt"/>
                <a:ea typeface="+mn-ea"/>
                <a:cs typeface="+mn-cs"/>
              </a:rPr>
              <a:t> знак проехавшему военному, которого Соня приняла за Анатоля.</a:t>
            </a:r>
          </a:p>
          <a:p>
            <a:r>
              <a:rPr lang="ru-RU" sz="1200" kern="1200" dirty="0" smtClean="0">
                <a:solidFill>
                  <a:schemeClr val="tx1"/>
                </a:solidFill>
                <a:latin typeface="+mn-lt"/>
                <a:ea typeface="+mn-ea"/>
                <a:cs typeface="+mn-cs"/>
              </a:rPr>
              <a:t>Соня стала еще внимательнее наблюдать свою подругу и заметила, что Наташа была всё время обеда и вечер в странном и неестественном состоянии (отвечала невпопад на делаемые ей вопросы, начинала и не доканчивала фразы, всему смеялась).</a:t>
            </a:r>
          </a:p>
          <a:p>
            <a:r>
              <a:rPr lang="ru-RU" sz="1200" kern="1200" dirty="0" smtClean="0">
                <a:solidFill>
                  <a:schemeClr val="tx1"/>
                </a:solidFill>
                <a:latin typeface="+mn-lt"/>
                <a:ea typeface="+mn-ea"/>
                <a:cs typeface="+mn-cs"/>
              </a:rPr>
              <a:t>После чая Соня увидала робеющую горничную девушку, выжидавшую ее у двери Наташи. Она пропустила ее и, подслушав у двери, узнала, что опять было передано письмо. И вдруг Соне стало ясно, что у Наташи был </a:t>
            </a:r>
            <a:r>
              <a:rPr lang="ru-RU" sz="1200" kern="1200" dirty="0" err="1" smtClean="0">
                <a:solidFill>
                  <a:schemeClr val="tx1"/>
                </a:solidFill>
                <a:latin typeface="+mn-lt"/>
                <a:ea typeface="+mn-ea"/>
                <a:cs typeface="+mn-cs"/>
              </a:rPr>
              <a:t>какой‑нибудь</a:t>
            </a:r>
            <a:r>
              <a:rPr lang="ru-RU" sz="1200" kern="1200" dirty="0" smtClean="0">
                <a:solidFill>
                  <a:schemeClr val="tx1"/>
                </a:solidFill>
                <a:latin typeface="+mn-lt"/>
                <a:ea typeface="+mn-ea"/>
                <a:cs typeface="+mn-cs"/>
              </a:rPr>
              <a:t> страшный план на нынешний вечер. Соня постучалась к ней. Наташа не пустила ее.</a:t>
            </a:r>
          </a:p>
          <a:p>
            <a:endParaRPr lang="ru-RU" dirty="0"/>
          </a:p>
        </p:txBody>
      </p:sp>
      <p:sp>
        <p:nvSpPr>
          <p:cNvPr id="4" name="Номер слайда 3"/>
          <p:cNvSpPr>
            <a:spLocks noGrp="1"/>
          </p:cNvSpPr>
          <p:nvPr>
            <p:ph type="sldNum" sz="quarter" idx="10"/>
          </p:nvPr>
        </p:nvSpPr>
        <p:spPr/>
        <p:txBody>
          <a:bodyPr/>
          <a:lstStyle/>
          <a:p>
            <a:fld id="{284D1139-A22F-4EF9-BA2A-A178155E9181}" type="slidenum">
              <a:rPr lang="ru-RU" smtClean="0"/>
              <a:pPr/>
              <a:t>38</a:t>
            </a:fld>
            <a:endParaRPr lang="ru-R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algn="just">
              <a:lnSpc>
                <a:spcPct val="80000"/>
              </a:lnSpc>
              <a:buNone/>
              <a:defRPr/>
            </a:pPr>
            <a:r>
              <a:rPr lang="ru-RU" sz="1200" b="1" dirty="0" smtClean="0">
                <a:solidFill>
                  <a:srgbClr val="993300"/>
                </a:solidFill>
              </a:rPr>
              <a:t>Давно я ждала тебя», - как будто сказала эта испуганная и счастливая девочка своей просиявшей из-за готовых слёз улыбкой, поднимая свою руку на плечо князя Андрея. Они были вторая пара, вошедшая в круг. Князь Андрей был одним из лучших танцоров своего времени. Наташа танцевала превосходно. Ножки её в бальных атласных башмачках быстро, легко и независимо от неё делали своё дело, а лицо её сияло восторгом </a:t>
            </a:r>
            <a:r>
              <a:rPr lang="ru-RU" sz="1200" b="1" dirty="0" err="1" smtClean="0">
                <a:solidFill>
                  <a:srgbClr val="993300"/>
                </a:solidFill>
              </a:rPr>
              <a:t>счастия</a:t>
            </a:r>
            <a:r>
              <a:rPr lang="ru-RU" sz="1200" b="1" dirty="0" smtClean="0">
                <a:solidFill>
                  <a:srgbClr val="993300"/>
                </a:solidFill>
              </a:rPr>
              <a:t>. Её оголённые шея и руки были худы и некрасивы в сравнении с плечами </a:t>
            </a:r>
            <a:r>
              <a:rPr lang="ru-RU" sz="1200" b="1" dirty="0" err="1" smtClean="0">
                <a:solidFill>
                  <a:srgbClr val="993300"/>
                </a:solidFill>
              </a:rPr>
              <a:t>Элен</a:t>
            </a:r>
            <a:r>
              <a:rPr lang="ru-RU" sz="1200" b="1" dirty="0" smtClean="0">
                <a:solidFill>
                  <a:srgbClr val="993300"/>
                </a:solidFill>
              </a:rPr>
              <a:t>. Её плечи были худы, грудь неопределённа, руки тонки; но на </a:t>
            </a:r>
            <a:r>
              <a:rPr lang="ru-RU" sz="1200" b="1" dirty="0" err="1" smtClean="0">
                <a:solidFill>
                  <a:srgbClr val="993300"/>
                </a:solidFill>
              </a:rPr>
              <a:t>Элен</a:t>
            </a:r>
            <a:r>
              <a:rPr lang="ru-RU" sz="1200" b="1" dirty="0" smtClean="0">
                <a:solidFill>
                  <a:srgbClr val="993300"/>
                </a:solidFill>
              </a:rPr>
              <a:t> был уже как будто лак от всех тысяч взглядов, скользивших по её телу, а Наташа казалась девочкой, которую в первый раз оголили и которой бы очень стыдно это было, ежели бы её не уверили, что это так необходимо надо.</a:t>
            </a:r>
          </a:p>
          <a:p>
            <a:pPr algn="just">
              <a:lnSpc>
                <a:spcPct val="80000"/>
              </a:lnSpc>
              <a:buNone/>
              <a:defRPr/>
            </a:pPr>
            <a:r>
              <a:rPr lang="ru-RU" sz="1200" b="1" dirty="0" smtClean="0">
                <a:solidFill>
                  <a:srgbClr val="993300"/>
                </a:solidFill>
              </a:rPr>
              <a:t>           Князь Андрей любил танцевать. …едва он обнял этот тонкий, подвижный, трепещущий стан и она зашевелилась так близко от него и улыбнулась так близко от него, вино её прелести ударило ему в голову: он почувствовал себя ожившим и помолодевшим, когда, переводя дыханье и оставив её, остановился глядеть на танцующих.»</a:t>
            </a:r>
          </a:p>
          <a:p>
            <a:endParaRPr lang="ru-RU" sz="1200" kern="1200" baseline="0" dirty="0" smtClean="0">
              <a:solidFill>
                <a:schemeClr val="tx1"/>
              </a:solidFill>
              <a:latin typeface="+mn-lt"/>
              <a:ea typeface="+mn-ea"/>
              <a:cs typeface="+mn-cs"/>
            </a:endParaRPr>
          </a:p>
          <a:p>
            <a:r>
              <a:rPr lang="ru-RU" sz="1200" kern="1200" baseline="0" dirty="0" smtClean="0">
                <a:solidFill>
                  <a:schemeClr val="tx1"/>
                </a:solidFill>
                <a:latin typeface="+mn-lt"/>
                <a:ea typeface="+mn-ea"/>
                <a:cs typeface="+mn-cs"/>
              </a:rPr>
              <a:t>31 декабря 1809 г. Бал у екатерининского вельможи. </a:t>
            </a:r>
          </a:p>
          <a:p>
            <a:pPr algn="just">
              <a:lnSpc>
                <a:spcPct val="80000"/>
              </a:lnSpc>
              <a:buNone/>
              <a:defRPr/>
            </a:pPr>
            <a:endParaRPr lang="ru-RU" sz="1200" b="1" dirty="0" smtClean="0">
              <a:solidFill>
                <a:srgbClr val="993300"/>
              </a:solidFill>
            </a:endParaRPr>
          </a:p>
          <a:p>
            <a:endParaRPr lang="ru-RU" dirty="0"/>
          </a:p>
        </p:txBody>
      </p:sp>
      <p:sp>
        <p:nvSpPr>
          <p:cNvPr id="4" name="Номер слайда 3"/>
          <p:cNvSpPr>
            <a:spLocks noGrp="1"/>
          </p:cNvSpPr>
          <p:nvPr>
            <p:ph type="sldNum" sz="quarter" idx="10"/>
          </p:nvPr>
        </p:nvSpPr>
        <p:spPr/>
        <p:txBody>
          <a:bodyPr/>
          <a:lstStyle/>
          <a:p>
            <a:fld id="{284D1139-A22F-4EF9-BA2A-A178155E9181}" type="slidenum">
              <a:rPr lang="ru-RU" smtClean="0"/>
              <a:pPr/>
              <a:t>40</a:t>
            </a:fld>
            <a:endParaRPr lang="ru-R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Где, как, когда всосала в себя из того русского воздуха, которым она дышала – эта </a:t>
            </a:r>
            <a:r>
              <a:rPr lang="ru-RU" sz="1200" kern="1200" dirty="0" err="1" smtClean="0">
                <a:solidFill>
                  <a:schemeClr val="tx1"/>
                </a:solidFill>
                <a:latin typeface="+mn-lt"/>
                <a:ea typeface="+mn-ea"/>
                <a:cs typeface="+mn-cs"/>
              </a:rPr>
              <a:t>графинечка</a:t>
            </a:r>
            <a:r>
              <a:rPr lang="ru-RU" sz="1200" kern="1200" dirty="0" smtClean="0">
                <a:solidFill>
                  <a:schemeClr val="tx1"/>
                </a:solidFill>
                <a:latin typeface="+mn-lt"/>
                <a:ea typeface="+mn-ea"/>
                <a:cs typeface="+mn-cs"/>
              </a:rPr>
              <a:t>, воспитанная </a:t>
            </a:r>
            <a:r>
              <a:rPr lang="ru-RU" sz="1200" kern="1200" dirty="0" err="1" smtClean="0">
                <a:solidFill>
                  <a:schemeClr val="tx1"/>
                </a:solidFill>
                <a:latin typeface="+mn-lt"/>
                <a:ea typeface="+mn-ea"/>
                <a:cs typeface="+mn-cs"/>
              </a:rPr>
              <a:t>эмигранткой‑француженкой</a:t>
            </a:r>
            <a:r>
              <a:rPr lang="ru-RU" sz="1200" kern="1200" dirty="0" smtClean="0">
                <a:solidFill>
                  <a:schemeClr val="tx1"/>
                </a:solidFill>
                <a:latin typeface="+mn-lt"/>
                <a:ea typeface="+mn-ea"/>
                <a:cs typeface="+mn-cs"/>
              </a:rPr>
              <a:t>, этот дух, откуда взяла она эти приемы, которые </a:t>
            </a:r>
            <a:r>
              <a:rPr lang="ru-RU" sz="1200" kern="1200" dirty="0" err="1" smtClean="0">
                <a:solidFill>
                  <a:schemeClr val="tx1"/>
                </a:solidFill>
                <a:latin typeface="+mn-lt"/>
                <a:ea typeface="+mn-ea"/>
                <a:cs typeface="+mn-cs"/>
              </a:rPr>
              <a:t>pas</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de</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ch?le</a:t>
            </a:r>
            <a:r>
              <a:rPr lang="ru-RU" sz="1200" kern="1200" dirty="0" smtClean="0">
                <a:solidFill>
                  <a:schemeClr val="tx1"/>
                </a:solidFill>
                <a:latin typeface="+mn-lt"/>
                <a:ea typeface="+mn-ea"/>
                <a:cs typeface="+mn-cs"/>
              </a:rPr>
              <a:t> давно бы должны были вытеснить? Но дух и приемы эти были те самые, неподражаемые, не изучаемые, русские, которых и ждал от нее дядюшка. Как только она стала, улыбнулась торжественно, гордо и </a:t>
            </a:r>
            <a:r>
              <a:rPr lang="ru-RU" sz="1200" kern="1200" dirty="0" err="1" smtClean="0">
                <a:solidFill>
                  <a:schemeClr val="tx1"/>
                </a:solidFill>
                <a:latin typeface="+mn-lt"/>
                <a:ea typeface="+mn-ea"/>
                <a:cs typeface="+mn-cs"/>
              </a:rPr>
              <a:t>хитро‑весело</a:t>
            </a:r>
            <a:r>
              <a:rPr lang="ru-RU" sz="1200" kern="1200" dirty="0" smtClean="0">
                <a:solidFill>
                  <a:schemeClr val="tx1"/>
                </a:solidFill>
                <a:latin typeface="+mn-lt"/>
                <a:ea typeface="+mn-ea"/>
                <a:cs typeface="+mn-cs"/>
              </a:rPr>
              <a:t>, первый страх, который охватил было Николая и всех присутствующих, страх, что она не то сделает, прошел и они уже любовались ею.</a:t>
            </a:r>
          </a:p>
          <a:p>
            <a:r>
              <a:rPr lang="ru-RU" sz="1200" kern="1200" dirty="0" smtClean="0">
                <a:solidFill>
                  <a:schemeClr val="tx1"/>
                </a:solidFill>
                <a:latin typeface="+mn-lt"/>
                <a:ea typeface="+mn-ea"/>
                <a:cs typeface="+mn-cs"/>
              </a:rPr>
              <a:t>Она сделала то самое и так точно, так вполне точно это сделала, что </a:t>
            </a:r>
            <a:r>
              <a:rPr lang="ru-RU" sz="1200" kern="1200" dirty="0" err="1" smtClean="0">
                <a:solidFill>
                  <a:schemeClr val="tx1"/>
                </a:solidFill>
                <a:latin typeface="+mn-lt"/>
                <a:ea typeface="+mn-ea"/>
                <a:cs typeface="+mn-cs"/>
              </a:rPr>
              <a:t>Анисья</a:t>
            </a:r>
            <a:r>
              <a:rPr lang="ru-RU" sz="1200" kern="1200" dirty="0" smtClean="0">
                <a:solidFill>
                  <a:schemeClr val="tx1"/>
                </a:solidFill>
                <a:latin typeface="+mn-lt"/>
                <a:ea typeface="+mn-ea"/>
                <a:cs typeface="+mn-cs"/>
              </a:rPr>
              <a:t> Федоровна, которая тотчас подала ей необходимый для ее дела платок, сквозь смех прослезилась, глядя на эту тоненькую, грациозную, такую чужую ей, в шелку и в бархате воспитанную графиню, которая умела понять всё то, что было и в </a:t>
            </a:r>
            <a:r>
              <a:rPr lang="ru-RU" sz="1200" kern="1200" dirty="0" err="1" smtClean="0">
                <a:solidFill>
                  <a:schemeClr val="tx1"/>
                </a:solidFill>
                <a:latin typeface="+mn-lt"/>
                <a:ea typeface="+mn-ea"/>
                <a:cs typeface="+mn-cs"/>
              </a:rPr>
              <a:t>Анисье</a:t>
            </a:r>
            <a:r>
              <a:rPr lang="ru-RU" sz="1200" kern="1200" dirty="0" smtClean="0">
                <a:solidFill>
                  <a:schemeClr val="tx1"/>
                </a:solidFill>
                <a:latin typeface="+mn-lt"/>
                <a:ea typeface="+mn-ea"/>
                <a:cs typeface="+mn-cs"/>
              </a:rPr>
              <a:t>, и в отце </a:t>
            </a:r>
            <a:r>
              <a:rPr lang="ru-RU" sz="1200" kern="1200" dirty="0" err="1" smtClean="0">
                <a:solidFill>
                  <a:schemeClr val="tx1"/>
                </a:solidFill>
                <a:latin typeface="+mn-lt"/>
                <a:ea typeface="+mn-ea"/>
                <a:cs typeface="+mn-cs"/>
              </a:rPr>
              <a:t>Анисьи</a:t>
            </a:r>
            <a:r>
              <a:rPr lang="ru-RU" sz="1200" kern="1200" dirty="0" smtClean="0">
                <a:solidFill>
                  <a:schemeClr val="tx1"/>
                </a:solidFill>
                <a:latin typeface="+mn-lt"/>
                <a:ea typeface="+mn-ea"/>
                <a:cs typeface="+mn-cs"/>
              </a:rPr>
              <a:t>, и в тетке, и в матери, и во всяком русском человеке.</a:t>
            </a:r>
          </a:p>
          <a:p>
            <a:r>
              <a:rPr lang="ru-RU" dirty="0" smtClean="0"/>
              <a:t>2. В доме дядюшки. Атмосфера лада и праздника. Угощения </a:t>
            </a:r>
            <a:r>
              <a:rPr lang="ru-RU" dirty="0" err="1" smtClean="0"/>
              <a:t>Анисьи</a:t>
            </a:r>
            <a:r>
              <a:rPr lang="ru-RU" dirty="0" smtClean="0"/>
              <a:t> Федоровны, экономки дядюшки. Игра Митьки-кучера на балалайке. </a:t>
            </a:r>
          </a:p>
          <a:p>
            <a:r>
              <a:rPr lang="ru-RU" dirty="0" smtClean="0"/>
              <a:t>3. Игра дядюшки на гитаре и танец Наташи как выражение духа, «</a:t>
            </a:r>
            <a:r>
              <a:rPr lang="ru-RU" dirty="0" err="1" smtClean="0"/>
              <a:t>не-подражаемого</a:t>
            </a:r>
            <a:r>
              <a:rPr lang="ru-RU" dirty="0" smtClean="0"/>
              <a:t>, </a:t>
            </a:r>
            <a:r>
              <a:rPr lang="ru-RU" dirty="0" err="1" smtClean="0"/>
              <a:t>неизучаемого</a:t>
            </a:r>
            <a:r>
              <a:rPr lang="ru-RU" dirty="0" smtClean="0"/>
              <a:t>, русского». Наташа – «детски восприимчивая душа». </a:t>
            </a:r>
          </a:p>
        </p:txBody>
      </p:sp>
      <p:sp>
        <p:nvSpPr>
          <p:cNvPr id="4" name="Номер слайда 3"/>
          <p:cNvSpPr>
            <a:spLocks noGrp="1"/>
          </p:cNvSpPr>
          <p:nvPr>
            <p:ph type="sldNum" sz="quarter" idx="10"/>
          </p:nvPr>
        </p:nvSpPr>
        <p:spPr/>
        <p:txBody>
          <a:bodyPr/>
          <a:lstStyle/>
          <a:p>
            <a:fld id="{284D1139-A22F-4EF9-BA2A-A178155E9181}" type="slidenum">
              <a:rPr lang="ru-RU" smtClean="0"/>
              <a:pPr/>
              <a:t>41</a:t>
            </a:fld>
            <a:endParaRPr lang="ru-R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85000" lnSpcReduction="20000"/>
          </a:bodyPr>
          <a:lstStyle/>
          <a:p>
            <a:r>
              <a:rPr lang="ru-RU" sz="1200" kern="1200" dirty="0" smtClean="0">
                <a:solidFill>
                  <a:schemeClr val="tx1"/>
                </a:solidFill>
                <a:latin typeface="+mn-lt"/>
                <a:ea typeface="+mn-ea"/>
                <a:cs typeface="+mn-cs"/>
              </a:rPr>
              <a:t>Одна, очень толстая, в шелковом белом платье, сидела особо на низкой скамеечке, к которой был приклеен сзади зеленый картон. Все они пели </a:t>
            </a:r>
            <a:r>
              <a:rPr lang="ru-RU" sz="1200" kern="1200" dirty="0" err="1" smtClean="0">
                <a:solidFill>
                  <a:schemeClr val="tx1"/>
                </a:solidFill>
                <a:latin typeface="+mn-lt"/>
                <a:ea typeface="+mn-ea"/>
                <a:cs typeface="+mn-cs"/>
              </a:rPr>
              <a:t>что‑то</a:t>
            </a:r>
            <a:r>
              <a:rPr lang="ru-RU" sz="1200" kern="1200" dirty="0" smtClean="0">
                <a:solidFill>
                  <a:schemeClr val="tx1"/>
                </a:solidFill>
                <a:latin typeface="+mn-lt"/>
                <a:ea typeface="+mn-ea"/>
                <a:cs typeface="+mn-cs"/>
              </a:rPr>
              <a:t>. Когда они кончили свою песню, девица в белом подошла к будочке суфлера, и к ней подошел мужчина в шелковых, в обтяжку, панталонах на толстых ногах, с пером и кинжалом и стал петь и разводить руками.</a:t>
            </a:r>
          </a:p>
          <a:p>
            <a:r>
              <a:rPr lang="ru-RU" sz="1200" kern="1200" dirty="0" smtClean="0">
                <a:solidFill>
                  <a:schemeClr val="tx1"/>
                </a:solidFill>
                <a:latin typeface="+mn-lt"/>
                <a:ea typeface="+mn-ea"/>
                <a:cs typeface="+mn-cs"/>
              </a:rPr>
              <a:t>Мужчина в обтянутых панталонах пропел один, потом пропела она. Потом оба замолкли, заиграла музыка, и мужчина стал перебирать пальцами руку девицы в белом платье, очевидно выжидая опять такта, чтобы начать свою партию вместе с нею. Они пропели вдвоем, и все в театре стали хлопать и кричать, а мужчина и женщина на сцене, которые изображали влюбленных, стали, улыбаясь и разводя руками, кланяться.</a:t>
            </a:r>
          </a:p>
          <a:p>
            <a:r>
              <a:rPr lang="ru-RU" sz="1200" kern="1200" dirty="0" smtClean="0">
                <a:solidFill>
                  <a:schemeClr val="tx1"/>
                </a:solidFill>
                <a:latin typeface="+mn-lt"/>
                <a:ea typeface="+mn-ea"/>
                <a:cs typeface="+mn-cs"/>
              </a:rPr>
              <a:t> – Знаменитого </a:t>
            </a:r>
            <a:r>
              <a:rPr lang="ru-RU" sz="1200" kern="1200" dirty="0" err="1" smtClean="0">
                <a:solidFill>
                  <a:schemeClr val="tx1"/>
                </a:solidFill>
                <a:latin typeface="+mn-lt"/>
                <a:ea typeface="+mn-ea"/>
                <a:cs typeface="+mn-cs"/>
              </a:rPr>
              <a:t>Дюпора</a:t>
            </a:r>
            <a:r>
              <a:rPr lang="ru-RU" sz="1200" kern="1200" dirty="0" smtClean="0">
                <a:solidFill>
                  <a:schemeClr val="tx1"/>
                </a:solidFill>
                <a:latin typeface="+mn-lt"/>
                <a:ea typeface="+mn-ea"/>
                <a:cs typeface="+mn-cs"/>
              </a:rPr>
              <a:t>, танцовщика не видал? Ну так ты не поймешь. Я вот что такое. – Наташа взяла, округлив руки, свою юбку, как танцуют, отбежала несколько шагов, перевернулась, сделала антраша, побила ножкой об ножку и, став на самые кончики носков, прошла несколько шагов.</a:t>
            </a:r>
          </a:p>
          <a:p>
            <a:r>
              <a:rPr lang="ru-RU" dirty="0" smtClean="0"/>
              <a:t>Т.2, ч.5, гл.9. </a:t>
            </a:r>
          </a:p>
          <a:p>
            <a:r>
              <a:rPr lang="ru-RU" dirty="0" smtClean="0"/>
              <a:t>1. Смешанные чувства Наташи: ощущение ненатуральности оперы и вдруг возникшее состояние опьянения. </a:t>
            </a:r>
          </a:p>
          <a:p>
            <a:r>
              <a:rPr lang="ru-RU" dirty="0" smtClean="0"/>
              <a:t>2. Появление Анатоля Курагина и чуть позже Пьера.. </a:t>
            </a:r>
          </a:p>
          <a:p>
            <a:r>
              <a:rPr lang="ru-RU" dirty="0" smtClean="0"/>
              <a:t>3. Поведение </a:t>
            </a:r>
            <a:r>
              <a:rPr lang="ru-RU" dirty="0" err="1" smtClean="0"/>
              <a:t>Элен</a:t>
            </a:r>
            <a:r>
              <a:rPr lang="ru-RU" dirty="0" smtClean="0"/>
              <a:t> и Анатоля во время антракта и во время </a:t>
            </a:r>
            <a:r>
              <a:rPr lang="ru-RU" dirty="0" err="1" smtClean="0"/>
              <a:t>исполне-ния</a:t>
            </a:r>
            <a:r>
              <a:rPr lang="ru-RU" dirty="0" smtClean="0"/>
              <a:t> оперы. Наташа в ложе </a:t>
            </a:r>
            <a:r>
              <a:rPr lang="ru-RU" dirty="0" err="1" smtClean="0"/>
              <a:t>Элен</a:t>
            </a:r>
            <a:r>
              <a:rPr lang="ru-RU" dirty="0" smtClean="0"/>
              <a:t>. </a:t>
            </a:r>
          </a:p>
          <a:p>
            <a:endParaRPr lang="ru-RU" dirty="0" smtClean="0"/>
          </a:p>
          <a:p>
            <a:r>
              <a:rPr lang="ru-RU" b="1" i="1" dirty="0" smtClean="0"/>
              <a:t>Обратите внимание, как, с одной стороны, все происходящее на сцене описывается с точки зрения безучастной Наташи и оценивается ею как «вычурно-фальшивое, ненатуральное» и как, с другой стороны, </a:t>
            </a:r>
            <a:r>
              <a:rPr lang="ru-RU" b="1" i="1" dirty="0" err="1" smtClean="0"/>
              <a:t>Ната-ша</a:t>
            </a:r>
            <a:r>
              <a:rPr lang="ru-RU" b="1" i="1" dirty="0" smtClean="0"/>
              <a:t> постепенно заражается атмосферой света, который живет по своим скрытым законам: вначале, как и одинаково всем улыбающаяся </a:t>
            </a:r>
            <a:r>
              <a:rPr lang="ru-RU" b="1" i="1" dirty="0" err="1" smtClean="0"/>
              <a:t>Элен</a:t>
            </a:r>
            <a:r>
              <a:rPr lang="ru-RU" b="1" i="1" dirty="0" smtClean="0"/>
              <a:t>, «точно так же улыбнулась Наташа Борису», потом, поддаваясь </a:t>
            </a:r>
            <a:r>
              <a:rPr lang="ru-RU" b="1" i="1" dirty="0" err="1" smtClean="0"/>
              <a:t>восхище-нию</a:t>
            </a:r>
            <a:r>
              <a:rPr lang="ru-RU" b="1" i="1" dirty="0" smtClean="0"/>
              <a:t> </a:t>
            </a:r>
            <a:r>
              <a:rPr lang="ru-RU" b="1" i="1" dirty="0" err="1" smtClean="0"/>
              <a:t>Элен</a:t>
            </a:r>
            <a:r>
              <a:rPr lang="ru-RU" b="1" i="1" dirty="0" smtClean="0"/>
              <a:t>, она одобрительным восклицанием оценивает танец </a:t>
            </a:r>
            <a:r>
              <a:rPr lang="ru-RU" b="1" i="1" dirty="0" err="1" smtClean="0"/>
              <a:t>Дюпора</a:t>
            </a:r>
            <a:r>
              <a:rPr lang="ru-RU" b="1" i="1" dirty="0" smtClean="0"/>
              <a:t>, который «с голыми ногами» высоко прыгал и семенил, а в конце она </a:t>
            </a:r>
            <a:r>
              <a:rPr lang="ru-RU" b="1" i="1" dirty="0" err="1" smtClean="0"/>
              <a:t>ока-зывается</a:t>
            </a:r>
            <a:r>
              <a:rPr lang="ru-RU" b="1" i="1" dirty="0" smtClean="0"/>
              <a:t> в сетях света. </a:t>
            </a:r>
          </a:p>
          <a:p>
            <a:r>
              <a:rPr lang="ru-RU" b="1" dirty="0" smtClean="0"/>
              <a:t>Пример. </a:t>
            </a:r>
          </a:p>
          <a:p>
            <a:r>
              <a:rPr lang="ru-RU" dirty="0" smtClean="0"/>
              <a:t>«Наташа вернулась к отцу в ложу, совершенно уже подчиненная тому миру, в котором она находилась. Все, что происходило перед нею, уже </a:t>
            </a:r>
            <a:r>
              <a:rPr lang="ru-RU" dirty="0" err="1" smtClean="0"/>
              <a:t>ка-залось</a:t>
            </a:r>
            <a:r>
              <a:rPr lang="ru-RU" dirty="0" smtClean="0"/>
              <a:t> ей вполне естественным» (Т.2, ч.5, гл.10).</a:t>
            </a:r>
            <a:endParaRPr lang="ru-RU" dirty="0"/>
          </a:p>
        </p:txBody>
      </p:sp>
      <p:sp>
        <p:nvSpPr>
          <p:cNvPr id="4" name="Номер слайда 3"/>
          <p:cNvSpPr>
            <a:spLocks noGrp="1"/>
          </p:cNvSpPr>
          <p:nvPr>
            <p:ph type="sldNum" sz="quarter" idx="10"/>
          </p:nvPr>
        </p:nvSpPr>
        <p:spPr/>
        <p:txBody>
          <a:bodyPr/>
          <a:lstStyle/>
          <a:p>
            <a:fld id="{284D1139-A22F-4EF9-BA2A-A178155E9181}" type="slidenum">
              <a:rPr lang="ru-RU" smtClean="0"/>
              <a:pPr/>
              <a:t>43</a:t>
            </a:fld>
            <a:endParaRPr lang="ru-RU"/>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sz="1200" kern="1200" baseline="0" dirty="0" smtClean="0">
              <a:solidFill>
                <a:schemeClr val="tx1"/>
              </a:solidFill>
              <a:latin typeface="+mn-lt"/>
              <a:ea typeface="+mn-ea"/>
              <a:cs typeface="+mn-cs"/>
            </a:endParaRPr>
          </a:p>
          <a:p>
            <a:r>
              <a:rPr lang="ru-RU" sz="1200" kern="1200" baseline="0" dirty="0" smtClean="0">
                <a:solidFill>
                  <a:schemeClr val="tx1"/>
                </a:solidFill>
                <a:latin typeface="+mn-lt"/>
                <a:ea typeface="+mn-ea"/>
                <a:cs typeface="+mn-cs"/>
              </a:rPr>
              <a:t>4. Пьер и «огромное пространство звездного темного неба». </a:t>
            </a:r>
          </a:p>
          <a:p>
            <a:r>
              <a:rPr lang="ru-RU" sz="1200" b="1" i="1" kern="1200" baseline="0" dirty="0" smtClean="0">
                <a:solidFill>
                  <a:schemeClr val="tx1"/>
                </a:solidFill>
                <a:latin typeface="+mn-lt"/>
                <a:ea typeface="+mn-ea"/>
                <a:cs typeface="+mn-cs"/>
              </a:rPr>
              <a:t>Обратите внимание, как в смысловом пространстве романа </a:t>
            </a:r>
            <a:r>
              <a:rPr lang="ru-RU" sz="1200" b="1" i="1" kern="1200" baseline="0" dirty="0" err="1" smtClean="0">
                <a:solidFill>
                  <a:schemeClr val="tx1"/>
                </a:solidFill>
                <a:latin typeface="+mn-lt"/>
                <a:ea typeface="+mn-ea"/>
                <a:cs typeface="+mn-cs"/>
              </a:rPr>
              <a:t>встрети-лись</a:t>
            </a:r>
            <a:r>
              <a:rPr lang="ru-RU" sz="1200" b="1" i="1" kern="1200" baseline="0" dirty="0" smtClean="0">
                <a:solidFill>
                  <a:schemeClr val="tx1"/>
                </a:solidFill>
                <a:latin typeface="+mn-lt"/>
                <a:ea typeface="+mn-ea"/>
                <a:cs typeface="+mn-cs"/>
              </a:rPr>
              <a:t> «взлет души» Пьера и «огромная яркая комета 1812 года… которая предвещала, как говорили, всякие ужасы и конец света». </a:t>
            </a:r>
          </a:p>
          <a:p>
            <a:r>
              <a:rPr lang="ru-RU" sz="1200" b="1" kern="1200" baseline="0" dirty="0" smtClean="0">
                <a:solidFill>
                  <a:schemeClr val="tx1"/>
                </a:solidFill>
                <a:latin typeface="+mn-lt"/>
                <a:ea typeface="+mn-ea"/>
                <a:cs typeface="+mn-cs"/>
              </a:rPr>
              <a:t>Пример. </a:t>
            </a:r>
          </a:p>
          <a:p>
            <a:r>
              <a:rPr lang="ru-RU" sz="1200" kern="1200" baseline="0" dirty="0" smtClean="0">
                <a:solidFill>
                  <a:schemeClr val="tx1"/>
                </a:solidFill>
                <a:latin typeface="+mn-lt"/>
                <a:ea typeface="+mn-ea"/>
                <a:cs typeface="+mn-cs"/>
              </a:rPr>
              <a:t>«Но в Пьере светлая звезда эта с длинным лучистым хвостом не </a:t>
            </a:r>
            <a:r>
              <a:rPr lang="ru-RU" sz="1200" kern="1200" baseline="0" dirty="0" err="1" smtClean="0">
                <a:solidFill>
                  <a:schemeClr val="tx1"/>
                </a:solidFill>
                <a:latin typeface="+mn-lt"/>
                <a:ea typeface="+mn-ea"/>
                <a:cs typeface="+mn-cs"/>
              </a:rPr>
              <a:t>воз-буждала</a:t>
            </a:r>
            <a:r>
              <a:rPr lang="ru-RU" sz="1200" kern="1200" baseline="0" dirty="0" smtClean="0">
                <a:solidFill>
                  <a:schemeClr val="tx1"/>
                </a:solidFill>
                <a:latin typeface="+mn-lt"/>
                <a:ea typeface="+mn-ea"/>
                <a:cs typeface="+mn-cs"/>
              </a:rPr>
              <a:t> никакого страшного чувства… Пьеру казалось, что эта звезда вполне отвечала тому, что было в его расцветшей к новой жизни, </a:t>
            </a:r>
            <a:r>
              <a:rPr lang="ru-RU" sz="1200" kern="1200" baseline="0" dirty="0" err="1" smtClean="0">
                <a:solidFill>
                  <a:schemeClr val="tx1"/>
                </a:solidFill>
                <a:latin typeface="+mn-lt"/>
                <a:ea typeface="+mn-ea"/>
                <a:cs typeface="+mn-cs"/>
              </a:rPr>
              <a:t>размяг-ченной</a:t>
            </a:r>
            <a:r>
              <a:rPr lang="ru-RU" sz="1200" kern="1200" baseline="0" dirty="0" smtClean="0">
                <a:solidFill>
                  <a:schemeClr val="tx1"/>
                </a:solidFill>
                <a:latin typeface="+mn-lt"/>
                <a:ea typeface="+mn-ea"/>
                <a:cs typeface="+mn-cs"/>
              </a:rPr>
              <a:t> и ободренной душе». </a:t>
            </a:r>
            <a:endParaRPr lang="ru-RU" dirty="0"/>
          </a:p>
        </p:txBody>
      </p:sp>
      <p:sp>
        <p:nvSpPr>
          <p:cNvPr id="4" name="Номер слайда 3"/>
          <p:cNvSpPr>
            <a:spLocks noGrp="1"/>
          </p:cNvSpPr>
          <p:nvPr>
            <p:ph type="sldNum" sz="quarter" idx="10"/>
          </p:nvPr>
        </p:nvSpPr>
        <p:spPr/>
        <p:txBody>
          <a:bodyPr/>
          <a:lstStyle/>
          <a:p>
            <a:fld id="{284D1139-A22F-4EF9-BA2A-A178155E9181}" type="slidenum">
              <a:rPr lang="ru-RU" smtClean="0"/>
              <a:pPr/>
              <a:t>47</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Все, о чем мечтал Пьер, но не смог реализовать князь Андрей,</a:t>
            </a:r>
            <a:r>
              <a:rPr lang="ru-RU" baseline="0" dirty="0" smtClean="0"/>
              <a:t> много не разговаривая, сделал.</a:t>
            </a:r>
            <a:endParaRPr lang="ru-RU" dirty="0"/>
          </a:p>
        </p:txBody>
      </p:sp>
      <p:sp>
        <p:nvSpPr>
          <p:cNvPr id="4" name="Номер слайда 3"/>
          <p:cNvSpPr>
            <a:spLocks noGrp="1"/>
          </p:cNvSpPr>
          <p:nvPr>
            <p:ph type="sldNum" sz="quarter" idx="10"/>
          </p:nvPr>
        </p:nvSpPr>
        <p:spPr/>
        <p:txBody>
          <a:bodyPr/>
          <a:lstStyle/>
          <a:p>
            <a:fld id="{284D1139-A22F-4EF9-BA2A-A178155E9181}" type="slidenum">
              <a:rPr lang="ru-RU" smtClean="0"/>
              <a:pPr/>
              <a:t>7</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В большом кабинете Долохова, убранном от стен до потолка персидскими коврами, медвежьими шкурами и оружием, сидел Долохов в дорожном бешмете и сапогах перед раскрытым бюро, на котором лежали счеты и пачки денег. Анатоль в расстегнутом мундире ходил из той комнаты, где сидели свидетели, через кабинет в заднюю комнату, где его </a:t>
            </a:r>
            <a:r>
              <a:rPr lang="ru-RU" sz="1200" kern="1200" dirty="0" err="1" smtClean="0">
                <a:solidFill>
                  <a:schemeClr val="tx1"/>
                </a:solidFill>
                <a:latin typeface="+mn-lt"/>
                <a:ea typeface="+mn-ea"/>
                <a:cs typeface="+mn-cs"/>
              </a:rPr>
              <a:t>лакей‑француз</a:t>
            </a:r>
            <a:r>
              <a:rPr lang="ru-RU" sz="1200" kern="1200" dirty="0" smtClean="0">
                <a:solidFill>
                  <a:schemeClr val="tx1"/>
                </a:solidFill>
                <a:latin typeface="+mn-lt"/>
                <a:ea typeface="+mn-ea"/>
                <a:cs typeface="+mn-cs"/>
              </a:rPr>
              <a:t> с другими укладывал последние вещи. Долохов считал деньги и записывал.</a:t>
            </a:r>
          </a:p>
          <a:p>
            <a:endParaRPr lang="ru-RU" dirty="0"/>
          </a:p>
        </p:txBody>
      </p:sp>
      <p:sp>
        <p:nvSpPr>
          <p:cNvPr id="4" name="Номер слайда 3"/>
          <p:cNvSpPr>
            <a:spLocks noGrp="1"/>
          </p:cNvSpPr>
          <p:nvPr>
            <p:ph type="sldNum" sz="quarter" idx="10"/>
          </p:nvPr>
        </p:nvSpPr>
        <p:spPr/>
        <p:txBody>
          <a:bodyPr/>
          <a:lstStyle/>
          <a:p>
            <a:fld id="{284D1139-A22F-4EF9-BA2A-A178155E9181}" type="slidenum">
              <a:rPr lang="ru-RU" smtClean="0"/>
              <a:pPr/>
              <a:t>9</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baseline="0" dirty="0" smtClean="0">
                <a:solidFill>
                  <a:schemeClr val="tx1"/>
                </a:solidFill>
                <a:latin typeface="+mn-lt"/>
                <a:ea typeface="+mn-ea"/>
                <a:cs typeface="+mn-cs"/>
              </a:rPr>
              <a:t>Т.2, ч.3, гл.25. </a:t>
            </a:r>
          </a:p>
          <a:p>
            <a:r>
              <a:rPr lang="ru-RU" sz="1200" kern="1200" baseline="0" dirty="0" smtClean="0">
                <a:solidFill>
                  <a:schemeClr val="tx1"/>
                </a:solidFill>
                <a:latin typeface="+mn-lt"/>
                <a:ea typeface="+mn-ea"/>
                <a:cs typeface="+mn-cs"/>
              </a:rPr>
              <a:t>1. Взаимоотношения старого князя Николая Андреевича и княжны Марьи: несправедливость отца и «простой и ясный закон» дочери. </a:t>
            </a:r>
          </a:p>
          <a:p>
            <a:endParaRPr lang="ru-RU" dirty="0"/>
          </a:p>
        </p:txBody>
      </p:sp>
      <p:sp>
        <p:nvSpPr>
          <p:cNvPr id="4" name="Номер слайда 3"/>
          <p:cNvSpPr>
            <a:spLocks noGrp="1"/>
          </p:cNvSpPr>
          <p:nvPr>
            <p:ph type="sldNum" sz="quarter" idx="10"/>
          </p:nvPr>
        </p:nvSpPr>
        <p:spPr/>
        <p:txBody>
          <a:bodyPr/>
          <a:lstStyle/>
          <a:p>
            <a:fld id="{284D1139-A22F-4EF9-BA2A-A178155E9181}" type="slidenum">
              <a:rPr lang="ru-RU" smtClean="0"/>
              <a:pPr/>
              <a:t>14</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algn="just" eaLnBrk="1" hangingPunct="1">
              <a:lnSpc>
                <a:spcPct val="90000"/>
              </a:lnSpc>
              <a:buFont typeface="Wingdings" pitchFamily="2" charset="2"/>
              <a:buNone/>
              <a:defRPr/>
            </a:pPr>
            <a:r>
              <a:rPr lang="ru-RU" sz="1200" b="1" dirty="0" smtClean="0">
                <a:solidFill>
                  <a:srgbClr val="993300"/>
                </a:solidFill>
              </a:rPr>
              <a:t>Судьба сводит Пьера с масоном </a:t>
            </a:r>
            <a:r>
              <a:rPr lang="ru-RU" sz="1200" b="1" dirty="0" err="1" smtClean="0">
                <a:solidFill>
                  <a:srgbClr val="993300"/>
                </a:solidFill>
              </a:rPr>
              <a:t>Баздеевым</a:t>
            </a:r>
            <a:r>
              <a:rPr lang="ru-RU" sz="1200" b="1" dirty="0" smtClean="0">
                <a:solidFill>
                  <a:srgbClr val="993300"/>
                </a:solidFill>
              </a:rPr>
              <a:t>, и на время он обретает согласие с миром и собой, а навсегда – знание важности вечных вопросов бытия. Масоны привлекли Пьера своей твёрдой верой, прежде всего в необходимость нравственного «очищения» мира и человека, в потребность человека в личном совершенствовании. Он проникается желанием «переродить порочный род человеческий и самого себя довести до высшей степени совершенства», что значит – жить не для себя, а для других. «Я жил для себя и погубил свою жизнь», - с такими мыслями Пьер едет в свои киевские имения, чтобы облегчить участь крестьян.</a:t>
            </a:r>
          </a:p>
          <a:p>
            <a:pPr algn="just" eaLnBrk="1" hangingPunct="1">
              <a:lnSpc>
                <a:spcPct val="90000"/>
              </a:lnSpc>
              <a:buFont typeface="Wingdings" pitchFamily="2" charset="2"/>
              <a:buNone/>
              <a:defRPr/>
            </a:pPr>
            <a:r>
              <a:rPr lang="ru-RU" sz="1200" b="1" dirty="0" smtClean="0">
                <a:solidFill>
                  <a:srgbClr val="993300"/>
                </a:solidFill>
              </a:rPr>
              <a:t>            Пьер уверовал в Бога как существо «вечное и бесконечное во всех своих свойствах, всемогущее и непостижимое». Пьер открыл для себя по сути не масонскую, а глубоко истинную религию, как её понимал автор романа.</a:t>
            </a:r>
          </a:p>
          <a:p>
            <a:pPr algn="just" eaLnBrk="1" hangingPunct="1">
              <a:lnSpc>
                <a:spcPct val="90000"/>
              </a:lnSpc>
              <a:buFont typeface="Wingdings" pitchFamily="2" charset="2"/>
              <a:buNone/>
              <a:defRPr/>
            </a:pPr>
            <a:endParaRPr lang="ru-RU" sz="1200" b="1" dirty="0" smtClean="0">
              <a:solidFill>
                <a:srgbClr val="993300"/>
              </a:solidFill>
            </a:endParaRPr>
          </a:p>
          <a:p>
            <a:r>
              <a:rPr lang="ru-RU" sz="1200" dirty="0" smtClean="0"/>
              <a:t> </a:t>
            </a:r>
            <a:r>
              <a:rPr lang="ru-RU" sz="1200" b="1" dirty="0" smtClean="0">
                <a:solidFill>
                  <a:srgbClr val="993300"/>
                </a:solidFill>
              </a:rPr>
              <a:t>«В чаду своих занятий и увлечений Пьер, однако, по прошествии года начал чувствовать, как та почва масонства, на которой он стоял, тем более уходила из-под его ног, чем твёрже он старался стать на ней. Вместе с тем он чувствовал, что чем глубже уходила под его ногами почва, на которой он стоял, тем </a:t>
            </a:r>
            <a:r>
              <a:rPr lang="ru-RU" sz="1200" b="1" dirty="0" err="1" smtClean="0">
                <a:solidFill>
                  <a:srgbClr val="993300"/>
                </a:solidFill>
              </a:rPr>
              <a:t>невольнее</a:t>
            </a:r>
            <a:r>
              <a:rPr lang="ru-RU" sz="1200" b="1" dirty="0" smtClean="0">
                <a:solidFill>
                  <a:srgbClr val="993300"/>
                </a:solidFill>
              </a:rPr>
              <a:t> он был связан с ней. Когда он приступил к масонству, он испытывал чувство человека, доверчиво становящего ногу на ровную поверхность болота. Поставив ногу, он провалился. Чтобы вполне увериться в твёрдости почвы, на которой он стоял, он поставил другую ногу и провалился ещё больше, завяз и уже невольно ходил по колено в болоте.»</a:t>
            </a:r>
            <a:endParaRPr lang="ru-RU" dirty="0"/>
          </a:p>
        </p:txBody>
      </p:sp>
      <p:sp>
        <p:nvSpPr>
          <p:cNvPr id="4" name="Номер слайда 3"/>
          <p:cNvSpPr>
            <a:spLocks noGrp="1"/>
          </p:cNvSpPr>
          <p:nvPr>
            <p:ph type="sldNum" sz="quarter" idx="10"/>
          </p:nvPr>
        </p:nvSpPr>
        <p:spPr/>
        <p:txBody>
          <a:bodyPr/>
          <a:lstStyle/>
          <a:p>
            <a:fld id="{284D1139-A22F-4EF9-BA2A-A178155E9181}" type="slidenum">
              <a:rPr lang="ru-RU" smtClean="0"/>
              <a:pPr/>
              <a:t>15</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algn="just" eaLnBrk="1" hangingPunct="1">
              <a:lnSpc>
                <a:spcPct val="80000"/>
              </a:lnSpc>
              <a:buFont typeface="Wingdings" pitchFamily="2" charset="2"/>
              <a:buNone/>
              <a:defRPr/>
            </a:pPr>
            <a:r>
              <a:rPr lang="ru-RU" sz="1200" dirty="0" smtClean="0"/>
              <a:t> </a:t>
            </a:r>
            <a:r>
              <a:rPr lang="ru-RU" sz="1200" b="1" dirty="0" smtClean="0">
                <a:solidFill>
                  <a:srgbClr val="993300"/>
                </a:solidFill>
              </a:rPr>
              <a:t>«…первый длинный разговор с Сперанским только усилил в князе Андрее то чувство, с которым он первый раз увидал Сперанского. Он видел в нём разумного, строго мыслящего, огромного ума человека, энергией и упорством достигшего власти и употребляющего её только для блага России. Сперанский, в глазах князя Андрея, был именно тот человек, разумно объясняющий все явления жизни, признающий действительным только то, что разумно, и ко всему умеющий прилагать мерило разумности, которым он сам так хотел быть. Всё было так, всё было хорошо, но одно смущало князя Андрея: это был холодный, зеркальный, не пропускающий к себе в душу взгляд Сперанского, и его белая, нежная рука, на которую невольно смотрел князь Андрей, как смотрят обыкновенно на руки людей, имеющих власть. Зеркальный взгляд и нежная рука эта почему-то раздражали князя Андрея. Неприятно поражало князя Андрея ещё слишком большое презрение к людям, которое он замечал в Сперанском, и разнообразность приёмов в доказательствах, которые он приводил в подтверждение своего мнения.»</a:t>
            </a:r>
          </a:p>
          <a:p>
            <a:pPr algn="just" eaLnBrk="1" hangingPunct="1">
              <a:lnSpc>
                <a:spcPct val="80000"/>
              </a:lnSpc>
              <a:buFont typeface="Wingdings" pitchFamily="2" charset="2"/>
              <a:buNone/>
              <a:defRPr/>
            </a:pPr>
            <a:r>
              <a:rPr lang="ru-RU" sz="1200" b="1" dirty="0" smtClean="0">
                <a:solidFill>
                  <a:srgbClr val="993300"/>
                </a:solidFill>
              </a:rPr>
              <a:t>            «Главная черта ума Сперанского, поразившая князя Андрея, была несомненная, непоколебимая вера в силу и законность ума. И этот-то особенный склад ума Сперанского более всего привлекал к себе князя Андрея.»</a:t>
            </a:r>
          </a:p>
          <a:p>
            <a:r>
              <a:rPr lang="ru-RU" sz="1200" kern="1200" baseline="0" dirty="0" smtClean="0">
                <a:solidFill>
                  <a:schemeClr val="tx1"/>
                </a:solidFill>
                <a:latin typeface="+mn-lt"/>
                <a:ea typeface="+mn-ea"/>
                <a:cs typeface="+mn-cs"/>
              </a:rPr>
              <a:t>Т.2, ч.3, гл.6. </a:t>
            </a:r>
          </a:p>
          <a:p>
            <a:r>
              <a:rPr lang="ru-RU" sz="1200" kern="1200" baseline="0" dirty="0" smtClean="0">
                <a:solidFill>
                  <a:schemeClr val="tx1"/>
                </a:solidFill>
                <a:latin typeface="+mn-lt"/>
                <a:ea typeface="+mn-ea"/>
                <a:cs typeface="+mn-cs"/>
              </a:rPr>
              <a:t>1. Механическая жизнь князя Андрея в Петербурге. </a:t>
            </a:r>
          </a:p>
          <a:p>
            <a:r>
              <a:rPr lang="ru-RU" sz="1200" kern="1200" baseline="0" dirty="0" smtClean="0">
                <a:solidFill>
                  <a:schemeClr val="tx1"/>
                </a:solidFill>
                <a:latin typeface="+mn-lt"/>
                <a:ea typeface="+mn-ea"/>
                <a:cs typeface="+mn-cs"/>
              </a:rPr>
              <a:t>2. Сперанский и его «несомненная, непоколебимая вера в силу и </a:t>
            </a:r>
            <a:r>
              <a:rPr lang="ru-RU" sz="1200" kern="1200" baseline="0" dirty="0" err="1" smtClean="0">
                <a:solidFill>
                  <a:schemeClr val="tx1"/>
                </a:solidFill>
                <a:latin typeface="+mn-lt"/>
                <a:ea typeface="+mn-ea"/>
                <a:cs typeface="+mn-cs"/>
              </a:rPr>
              <a:t>за-конность</a:t>
            </a:r>
            <a:r>
              <a:rPr lang="ru-RU" sz="1200" kern="1200" baseline="0" dirty="0" smtClean="0">
                <a:solidFill>
                  <a:schemeClr val="tx1"/>
                </a:solidFill>
                <a:latin typeface="+mn-lt"/>
                <a:ea typeface="+mn-ea"/>
                <a:cs typeface="+mn-cs"/>
              </a:rPr>
              <a:t> ума». Сперанский как новый кумир князя Андрея. «Страстное чувство восхищения» Сперанским и раздражение князя Андрея. </a:t>
            </a:r>
          </a:p>
          <a:p>
            <a:r>
              <a:rPr lang="ru-RU" sz="1200" kern="1200" baseline="0" dirty="0" smtClean="0">
                <a:solidFill>
                  <a:schemeClr val="tx1"/>
                </a:solidFill>
                <a:latin typeface="+mn-lt"/>
                <a:ea typeface="+mn-ea"/>
                <a:cs typeface="+mn-cs"/>
              </a:rPr>
              <a:t>3. Князь Андрей на государственной службе: начальник отделения комиссии составления законов. </a:t>
            </a:r>
          </a:p>
        </p:txBody>
      </p:sp>
      <p:sp>
        <p:nvSpPr>
          <p:cNvPr id="4" name="Номер слайда 3"/>
          <p:cNvSpPr>
            <a:spLocks noGrp="1"/>
          </p:cNvSpPr>
          <p:nvPr>
            <p:ph type="sldNum" sz="quarter" idx="10"/>
          </p:nvPr>
        </p:nvSpPr>
        <p:spPr/>
        <p:txBody>
          <a:bodyPr/>
          <a:lstStyle/>
          <a:p>
            <a:fld id="{284D1139-A22F-4EF9-BA2A-A178155E9181}" type="slidenum">
              <a:rPr lang="ru-RU" smtClean="0"/>
              <a:pPr/>
              <a:t>18</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«Ну что, повеселился?» Объяснение Николая Ростова с отцом. </a:t>
            </a:r>
            <a:r>
              <a:rPr lang="ru-RU" dirty="0" err="1" smtClean="0"/>
              <a:t>Раз-вязный</a:t>
            </a:r>
            <a:r>
              <a:rPr lang="ru-RU" dirty="0" smtClean="0"/>
              <a:t> тон Николая и неловкость отца; слезы и целование руки отцу. </a:t>
            </a:r>
          </a:p>
          <a:p>
            <a:r>
              <a:rPr lang="ru-RU" b="1" i="1" dirty="0" smtClean="0"/>
              <a:t>Обратите внимание, как в этой сцене находит свое своеобразное </a:t>
            </a:r>
            <a:r>
              <a:rPr lang="ru-RU" b="1" i="1" dirty="0" err="1" smtClean="0"/>
              <a:t>во-площение</a:t>
            </a:r>
            <a:r>
              <a:rPr lang="ru-RU" b="1" i="1" dirty="0" smtClean="0"/>
              <a:t> мотив возвращения блудного сына, один из вариантов </a:t>
            </a:r>
            <a:r>
              <a:rPr lang="ru-RU" b="1" i="1" dirty="0" err="1" smtClean="0"/>
              <a:t>блужда-ния</a:t>
            </a:r>
            <a:r>
              <a:rPr lang="ru-RU" b="1" i="1" dirty="0" smtClean="0"/>
              <a:t> человеческого духа. Николай Ростов отпадает от дома как-то </a:t>
            </a:r>
            <a:r>
              <a:rPr lang="ru-RU" b="1" i="1" dirty="0" err="1" smtClean="0"/>
              <a:t>незамет-но</a:t>
            </a:r>
            <a:r>
              <a:rPr lang="ru-RU" b="1" i="1" dirty="0" smtClean="0"/>
              <a:t>, словно не покидая его: он кутит с Денисовым, совершает вылазки в свет/в «полусвет»/в «темноту» – «поездки туда» (Т.2, ч.1, гл.2) – и </a:t>
            </a:r>
            <a:r>
              <a:rPr lang="ru-RU" b="1" i="1" dirty="0" err="1" smtClean="0"/>
              <a:t>воз-вращается</a:t>
            </a:r>
            <a:r>
              <a:rPr lang="ru-RU" b="1" i="1" dirty="0" smtClean="0"/>
              <a:t> домой, в «любовную поэтическую атмосферу». Это даже не </a:t>
            </a:r>
            <a:r>
              <a:rPr lang="ru-RU" b="1" i="1" dirty="0" err="1" smtClean="0"/>
              <a:t>от-падение</a:t>
            </a:r>
            <a:r>
              <a:rPr lang="ru-RU" b="1" i="1" dirty="0" smtClean="0"/>
              <a:t>, а разлад души, разделение ее на две половинки: дом – одно, а «полутьма» – «это было другое дело» (Т.2, ч.1, гл.2). </a:t>
            </a:r>
          </a:p>
          <a:p>
            <a:r>
              <a:rPr lang="ru-RU" b="1" i="1" dirty="0" smtClean="0"/>
              <a:t>Соотнесите спасительную руку отца, которую целует Николай </a:t>
            </a:r>
            <a:r>
              <a:rPr lang="ru-RU" b="1" i="1" dirty="0" err="1" smtClean="0"/>
              <a:t>Рос-тов</a:t>
            </a:r>
            <a:r>
              <a:rPr lang="ru-RU" b="1" i="1" dirty="0" smtClean="0"/>
              <a:t> (это просто «рука отца»), и руки Долохова, на которые несколько раз обращает внимание Николай и от которых уже зависит его судьба. </a:t>
            </a:r>
          </a:p>
          <a:p>
            <a:r>
              <a:rPr lang="ru-RU" b="1" i="1" dirty="0" smtClean="0"/>
              <a:t>Обратите внимание, как искушается Николай Ростов, как он </a:t>
            </a:r>
            <a:r>
              <a:rPr lang="ru-RU" b="1" i="1" dirty="0" err="1" smtClean="0"/>
              <a:t>вспо-минает</a:t>
            </a:r>
            <a:r>
              <a:rPr lang="ru-RU" b="1" i="1" dirty="0" smtClean="0"/>
              <a:t> слова Долохова о картах, как с ним «что-то случается» и он </a:t>
            </a:r>
            <a:r>
              <a:rPr lang="ru-RU" b="1" i="1" dirty="0" err="1" smtClean="0"/>
              <a:t>втяги-вается</a:t>
            </a:r>
            <a:r>
              <a:rPr lang="ru-RU" b="1" i="1" dirty="0" smtClean="0"/>
              <a:t> в игру, попадая в зависимость от Долохова, от его рук, «</a:t>
            </a:r>
            <a:r>
              <a:rPr lang="ru-RU" b="1" i="1" dirty="0" err="1" smtClean="0"/>
              <a:t>краснова-тых</a:t>
            </a:r>
            <a:r>
              <a:rPr lang="ru-RU" b="1" i="1" dirty="0" smtClean="0"/>
              <a:t>, с короткими пальцами и с волосами, видневшимися из-под рубашки». Л.Толстой показывает, как Николай Ростов, как-то необъяснимо, почти </a:t>
            </a:r>
            <a:r>
              <a:rPr lang="ru-RU" b="1" i="1" dirty="0" err="1" smtClean="0"/>
              <a:t>те-ряя</a:t>
            </a:r>
            <a:r>
              <a:rPr lang="ru-RU" b="1" i="1" dirty="0" smtClean="0"/>
              <a:t> волю, психически – через слух-память и взгляд-зрение – попадает в руки Долохова, «имевшие его в своей власти». </a:t>
            </a:r>
          </a:p>
          <a:p>
            <a:r>
              <a:rPr lang="ru-RU" b="1" i="1" dirty="0" smtClean="0"/>
              <a:t>Соотнесите смысл слов матери Долохова </a:t>
            </a:r>
            <a:endParaRPr lang="ru-RU" dirty="0"/>
          </a:p>
        </p:txBody>
      </p:sp>
      <p:sp>
        <p:nvSpPr>
          <p:cNvPr id="4" name="Номер слайда 3"/>
          <p:cNvSpPr>
            <a:spLocks noGrp="1"/>
          </p:cNvSpPr>
          <p:nvPr>
            <p:ph type="sldNum" sz="quarter" idx="10"/>
          </p:nvPr>
        </p:nvSpPr>
        <p:spPr/>
        <p:txBody>
          <a:bodyPr/>
          <a:lstStyle/>
          <a:p>
            <a:fld id="{284D1139-A22F-4EF9-BA2A-A178155E9181}" type="slidenum">
              <a:rPr lang="ru-RU" smtClean="0"/>
              <a:pPr/>
              <a:t>19</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i="1" dirty="0" smtClean="0">
                <a:solidFill>
                  <a:schemeClr val="bg1"/>
                </a:solidFill>
              </a:rPr>
              <a:t>(Т.2, ч.1, гл.3), шпага, сабля</a:t>
            </a:r>
            <a:endParaRPr lang="ru-RU" dirty="0"/>
          </a:p>
        </p:txBody>
      </p:sp>
      <p:sp>
        <p:nvSpPr>
          <p:cNvPr id="4" name="Номер слайда 3"/>
          <p:cNvSpPr>
            <a:spLocks noGrp="1"/>
          </p:cNvSpPr>
          <p:nvPr>
            <p:ph type="sldNum" sz="quarter" idx="10"/>
          </p:nvPr>
        </p:nvSpPr>
        <p:spPr/>
        <p:txBody>
          <a:bodyPr/>
          <a:lstStyle/>
          <a:p>
            <a:fld id="{284D1139-A22F-4EF9-BA2A-A178155E9181}" type="slidenum">
              <a:rPr lang="ru-RU" smtClean="0"/>
              <a:pPr/>
              <a:t>20</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Полилиния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DDC75EF3-7E41-4774-9A76-8FA0B916F5AD}" type="datetimeFigureOut">
              <a:rPr lang="ru-RU" smtClean="0"/>
              <a:pPr/>
              <a:t>31.03.2012</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506813EF-92C6-470F-9B77-E8256D8595F2}"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DC75EF3-7E41-4774-9A76-8FA0B916F5AD}" type="datetimeFigureOut">
              <a:rPr lang="ru-RU" smtClean="0"/>
              <a:pPr/>
              <a:t>31.03.2012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06813EF-92C6-470F-9B77-E8256D8595F2}"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DC75EF3-7E41-4774-9A76-8FA0B916F5AD}" type="datetimeFigureOut">
              <a:rPr lang="ru-RU" smtClean="0"/>
              <a:pPr/>
              <a:t>31.03.2012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06813EF-92C6-470F-9B77-E8256D8595F2}"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a:lvl1p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DC75EF3-7E41-4774-9A76-8FA0B916F5AD}" type="datetimeFigureOut">
              <a:rPr lang="ru-RU" smtClean="0"/>
              <a:pPr/>
              <a:t>31.03.2012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06813EF-92C6-470F-9B77-E8256D8595F2}"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Полилиния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Заголовок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DDC75EF3-7E41-4774-9A76-8FA0B916F5AD}" type="datetimeFigureOut">
              <a:rPr lang="ru-RU" smtClean="0"/>
              <a:pPr/>
              <a:t>31.03.2012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06813EF-92C6-470F-9B77-E8256D8595F2}"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DDC75EF3-7E41-4774-9A76-8FA0B916F5AD}" type="datetimeFigureOut">
              <a:rPr lang="ru-RU" smtClean="0"/>
              <a:pPr/>
              <a:t>31.03.2012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06813EF-92C6-470F-9B77-E8256D8595F2}"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DDC75EF3-7E41-4774-9A76-8FA0B916F5AD}" type="datetimeFigureOut">
              <a:rPr lang="ru-RU" smtClean="0"/>
              <a:pPr/>
              <a:t>31.03.2012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06813EF-92C6-470F-9B77-E8256D8595F2}"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7470648" cy="1143000"/>
          </a:xfrm>
        </p:spPr>
        <p:txBody>
          <a:bodyPr anchor="ctr"/>
          <a:lstStyle>
            <a:lvl1pPr algn="l">
              <a:defRPr sz="4600"/>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DDC75EF3-7E41-4774-9A76-8FA0B916F5AD}" type="datetimeFigureOut">
              <a:rPr lang="ru-RU" smtClean="0"/>
              <a:pPr/>
              <a:t>31.03.2012</a:t>
            </a:fld>
            <a:endParaRPr lang="ru-RU"/>
          </a:p>
        </p:txBody>
      </p:sp>
      <p:sp>
        <p:nvSpPr>
          <p:cNvPr id="8" name="Номер слайда 7"/>
          <p:cNvSpPr>
            <a:spLocks noGrp="1"/>
          </p:cNvSpPr>
          <p:nvPr>
            <p:ph type="sldNum" sz="quarter" idx="11"/>
          </p:nvPr>
        </p:nvSpPr>
        <p:spPr/>
        <p:txBody>
          <a:bodyPr/>
          <a:lstStyle/>
          <a:p>
            <a:fld id="{506813EF-92C6-470F-9B77-E8256D8595F2}" type="slidenum">
              <a:rPr lang="ru-RU" smtClean="0"/>
              <a:pPr/>
              <a:t>‹#›</a:t>
            </a:fld>
            <a:endParaRPr lang="ru-RU"/>
          </a:p>
        </p:txBody>
      </p:sp>
      <p:sp>
        <p:nvSpPr>
          <p:cNvPr id="9" name="Нижний колонтитул 8"/>
          <p:cNvSpPr>
            <a:spLocks noGrp="1"/>
          </p:cNvSpPr>
          <p:nvPr>
            <p:ph type="ftr" sz="quarter" idx="12"/>
          </p:nvPr>
        </p:nvSpPr>
        <p:spPr/>
        <p:txBody>
          <a:bodyPr/>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DC75EF3-7E41-4774-9A76-8FA0B916F5AD}" type="datetimeFigureOut">
              <a:rPr lang="ru-RU" smtClean="0"/>
              <a:pPr/>
              <a:t>31.03.2012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06813EF-92C6-470F-9B77-E8256D8595F2}"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DDC75EF3-7E41-4774-9A76-8FA0B916F5AD}" type="datetimeFigureOut">
              <a:rPr lang="ru-RU" smtClean="0"/>
              <a:pPr/>
              <a:t>31.03.2012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156448" y="6422064"/>
            <a:ext cx="762000" cy="365125"/>
          </a:xfrm>
        </p:spPr>
        <p:txBody>
          <a:bodyPr/>
          <a:lstStyle/>
          <a:p>
            <a:fld id="{506813EF-92C6-470F-9B77-E8256D8595F2}"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457200" y="6422064"/>
            <a:ext cx="2133600" cy="365125"/>
          </a:xfrm>
        </p:spPr>
        <p:txBody>
          <a:bodyPr/>
          <a:lstStyle/>
          <a:p>
            <a:fld id="{DDC75EF3-7E41-4774-9A76-8FA0B916F5AD}" type="datetimeFigureOut">
              <a:rPr lang="ru-RU" smtClean="0"/>
              <a:pPr/>
              <a:t>31.03.2012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06813EF-92C6-470F-9B77-E8256D8595F2}"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12" name="Полилиния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Полилиния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DDC75EF3-7E41-4774-9A76-8FA0B916F5AD}" type="datetimeFigureOut">
              <a:rPr lang="ru-RU" smtClean="0"/>
              <a:pPr/>
              <a:t>31.03.2012</a:t>
            </a:fld>
            <a:endParaRPr lang="ru-RU"/>
          </a:p>
        </p:txBody>
      </p:sp>
      <p:sp>
        <p:nvSpPr>
          <p:cNvPr id="22" name="Нижний колонтитул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ru-RU"/>
          </a:p>
        </p:txBody>
      </p:sp>
      <p:sp>
        <p:nvSpPr>
          <p:cNvPr id="18" name="Номер слайда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506813EF-92C6-470F-9B77-E8256D8595F2}"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14.xml"/><Relationship Id="rId18" Type="http://schemas.openxmlformats.org/officeDocument/2006/relationships/slide" Target="slide19.xml"/><Relationship Id="rId3" Type="http://schemas.openxmlformats.org/officeDocument/2006/relationships/slide" Target="slide4.xml"/><Relationship Id="rId21" Type="http://schemas.openxmlformats.org/officeDocument/2006/relationships/slide" Target="slide22.xml"/><Relationship Id="rId7" Type="http://schemas.openxmlformats.org/officeDocument/2006/relationships/slide" Target="slide8.xml"/><Relationship Id="rId12" Type="http://schemas.openxmlformats.org/officeDocument/2006/relationships/slide" Target="slide13.xml"/><Relationship Id="rId17" Type="http://schemas.openxmlformats.org/officeDocument/2006/relationships/slide" Target="slide18.xml"/><Relationship Id="rId2" Type="http://schemas.openxmlformats.org/officeDocument/2006/relationships/slide" Target="slide3.xml"/><Relationship Id="rId16" Type="http://schemas.openxmlformats.org/officeDocument/2006/relationships/slide" Target="slide17.xml"/><Relationship Id="rId20" Type="http://schemas.openxmlformats.org/officeDocument/2006/relationships/slide" Target="slide21.xml"/><Relationship Id="rId1" Type="http://schemas.openxmlformats.org/officeDocument/2006/relationships/slideLayout" Target="../slideLayouts/slideLayout2.xml"/><Relationship Id="rId6" Type="http://schemas.openxmlformats.org/officeDocument/2006/relationships/slide" Target="slide7.xml"/><Relationship Id="rId11" Type="http://schemas.openxmlformats.org/officeDocument/2006/relationships/slide" Target="slide12.xml"/><Relationship Id="rId5" Type="http://schemas.openxmlformats.org/officeDocument/2006/relationships/slide" Target="slide6.xml"/><Relationship Id="rId15" Type="http://schemas.openxmlformats.org/officeDocument/2006/relationships/slide" Target="slide16.xml"/><Relationship Id="rId10" Type="http://schemas.openxmlformats.org/officeDocument/2006/relationships/slide" Target="slide11.xml"/><Relationship Id="rId19" Type="http://schemas.openxmlformats.org/officeDocument/2006/relationships/slide" Target="slide20.xml"/><Relationship Id="rId4" Type="http://schemas.openxmlformats.org/officeDocument/2006/relationships/slide" Target="slide5.xml"/><Relationship Id="rId9" Type="http://schemas.openxmlformats.org/officeDocument/2006/relationships/slide" Target="slide10.xml"/><Relationship Id="rId14" Type="http://schemas.openxmlformats.org/officeDocument/2006/relationships/slide" Target="slide15.xml"/><Relationship Id="rId22" Type="http://schemas.openxmlformats.org/officeDocument/2006/relationships/slide" Target="slide23.xml"/></Relationships>
</file>

<file path=ppt/slides/_rels/slide2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34.jpeg"/><Relationship Id="rId4" Type="http://schemas.openxmlformats.org/officeDocument/2006/relationships/image" Target="../media/image33.jpeg"/></Relationships>
</file>

<file path=ppt/slides/_rels/slide2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23.xml.rels><?xml version="1.0" encoding="UTF-8" standalone="yes"?>
<Relationships xmlns="http://schemas.openxmlformats.org/package/2006/relationships"><Relationship Id="rId8" Type="http://schemas.openxmlformats.org/officeDocument/2006/relationships/slide" Target="slide29.xml"/><Relationship Id="rId13" Type="http://schemas.openxmlformats.org/officeDocument/2006/relationships/slide" Target="slide34.xml"/><Relationship Id="rId18" Type="http://schemas.openxmlformats.org/officeDocument/2006/relationships/slide" Target="slide39.xml"/><Relationship Id="rId3" Type="http://schemas.openxmlformats.org/officeDocument/2006/relationships/slide" Target="slide25.xml"/><Relationship Id="rId21" Type="http://schemas.openxmlformats.org/officeDocument/2006/relationships/slide" Target="slide42.xml"/><Relationship Id="rId7" Type="http://schemas.openxmlformats.org/officeDocument/2006/relationships/slide" Target="slide28.xml"/><Relationship Id="rId12" Type="http://schemas.openxmlformats.org/officeDocument/2006/relationships/slide" Target="slide33.xml"/><Relationship Id="rId17" Type="http://schemas.openxmlformats.org/officeDocument/2006/relationships/slide" Target="slide38.xml"/><Relationship Id="rId2" Type="http://schemas.openxmlformats.org/officeDocument/2006/relationships/slide" Target="slide24.xml"/><Relationship Id="rId16" Type="http://schemas.openxmlformats.org/officeDocument/2006/relationships/slide" Target="slide37.xml"/><Relationship Id="rId20" Type="http://schemas.openxmlformats.org/officeDocument/2006/relationships/slide" Target="slide41.xml"/><Relationship Id="rId1" Type="http://schemas.openxmlformats.org/officeDocument/2006/relationships/slideLayout" Target="../slideLayouts/slideLayout2.xml"/><Relationship Id="rId6" Type="http://schemas.openxmlformats.org/officeDocument/2006/relationships/slide" Target="slide7.xml"/><Relationship Id="rId11" Type="http://schemas.openxmlformats.org/officeDocument/2006/relationships/slide" Target="slide32.xml"/><Relationship Id="rId5" Type="http://schemas.openxmlformats.org/officeDocument/2006/relationships/slide" Target="slide27.xml"/><Relationship Id="rId15" Type="http://schemas.openxmlformats.org/officeDocument/2006/relationships/slide" Target="slide36.xml"/><Relationship Id="rId23" Type="http://schemas.openxmlformats.org/officeDocument/2006/relationships/slide" Target="slide44.xml"/><Relationship Id="rId10" Type="http://schemas.openxmlformats.org/officeDocument/2006/relationships/slide" Target="slide31.xml"/><Relationship Id="rId19" Type="http://schemas.openxmlformats.org/officeDocument/2006/relationships/slide" Target="slide40.xml"/><Relationship Id="rId4" Type="http://schemas.openxmlformats.org/officeDocument/2006/relationships/slide" Target="slide26.xml"/><Relationship Id="rId9" Type="http://schemas.openxmlformats.org/officeDocument/2006/relationships/slide" Target="slide30.xml"/><Relationship Id="rId14" Type="http://schemas.openxmlformats.org/officeDocument/2006/relationships/slide" Target="slide35.xml"/><Relationship Id="rId22" Type="http://schemas.openxmlformats.org/officeDocument/2006/relationships/slide" Target="slide43.xml"/></Relationships>
</file>

<file path=ppt/slides/_rels/slide24.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5.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slide" Target="slide23.xml"/></Relationships>
</file>

<file path=ppt/slides/_rels/slide27.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slide" Target="slide23.xml"/></Relationships>
</file>

<file path=ppt/slides/_rels/slide2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5" Type="http://schemas.openxmlformats.org/officeDocument/2006/relationships/slide" Target="slide23.xml"/><Relationship Id="rId4" Type="http://schemas.openxmlformats.org/officeDocument/2006/relationships/image" Target="../media/image47.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31.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32.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33.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34.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35.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36.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3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slide" Target="slide23.xml"/><Relationship Id="rId4" Type="http://schemas.openxmlformats.org/officeDocument/2006/relationships/image" Target="../media/image56.jpeg"/></Relationships>
</file>

<file path=ppt/slides/_rels/slide3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slide" Target="slide23.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58.jpeg"/><Relationship Id="rId1" Type="http://schemas.openxmlformats.org/officeDocument/2006/relationships/slideLayout" Target="../slideLayouts/slideLayout2.xml"/><Relationship Id="rId4" Type="http://schemas.openxmlformats.org/officeDocument/2006/relationships/slide" Target="slide2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61.jpeg"/><Relationship Id="rId5" Type="http://schemas.openxmlformats.org/officeDocument/2006/relationships/slide" Target="slide23.xml"/><Relationship Id="rId4" Type="http://schemas.openxmlformats.org/officeDocument/2006/relationships/image" Target="../media/image60.jpeg"/></Relationships>
</file>

<file path=ppt/slides/_rels/slide4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63.jpeg"/><Relationship Id="rId4" Type="http://schemas.openxmlformats.org/officeDocument/2006/relationships/slide" Target="slide23.xml"/></Relationships>
</file>

<file path=ppt/slides/_rels/slide42.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slide" Target="slide2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66.jpeg"/><Relationship Id="rId4" Type="http://schemas.openxmlformats.org/officeDocument/2006/relationships/image" Target="../media/image65.jpeg"/></Relationships>
</file>

<file path=ppt/slides/_rels/slide44.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slide" Target="slide48.xml"/><Relationship Id="rId1" Type="http://schemas.openxmlformats.org/officeDocument/2006/relationships/slideLayout" Target="../slideLayouts/slideLayout2.xml"/><Relationship Id="rId5" Type="http://schemas.openxmlformats.org/officeDocument/2006/relationships/slide" Target="slide45.xml"/><Relationship Id="rId4" Type="http://schemas.openxmlformats.org/officeDocument/2006/relationships/slide" Target="slide47.xml"/></Relationships>
</file>

<file path=ppt/slides/_rels/slide45.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slide" Target="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slide" Target="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69.jpeg"/></Relationships>
</file>

<file path=ppt/slides/_rels/slide48.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2.xml"/><Relationship Id="rId5" Type="http://schemas.openxmlformats.org/officeDocument/2006/relationships/image" Target="../media/image73.gif"/><Relationship Id="rId4" Type="http://schemas.openxmlformats.org/officeDocument/2006/relationships/image" Target="../media/image72.gi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9064" y="3337560"/>
            <a:ext cx="8535424" cy="2301240"/>
          </a:xfrm>
        </p:spPr>
        <p:txBody>
          <a:bodyPr/>
          <a:lstStyle/>
          <a:p>
            <a:r>
              <a:rPr lang="ru-RU" dirty="0" smtClean="0"/>
              <a:t>Викторина по роману </a:t>
            </a:r>
            <a:br>
              <a:rPr lang="ru-RU" dirty="0" smtClean="0"/>
            </a:br>
            <a:r>
              <a:rPr lang="ru-RU" dirty="0" smtClean="0"/>
              <a:t>Л. Н. Толстого «Война и мир». ( том 2) </a:t>
            </a:r>
            <a:endParaRPr lang="ru-RU" dirty="0"/>
          </a:p>
        </p:txBody>
      </p:sp>
      <p:sp>
        <p:nvSpPr>
          <p:cNvPr id="3" name="Подзаголовок 2"/>
          <p:cNvSpPr>
            <a:spLocks noGrp="1"/>
          </p:cNvSpPr>
          <p:nvPr>
            <p:ph type="subTitle" idx="1"/>
          </p:nvPr>
        </p:nvSpPr>
        <p:spPr>
          <a:xfrm>
            <a:off x="971600" y="4869160"/>
            <a:ext cx="6480048" cy="1752600"/>
          </a:xfrm>
        </p:spPr>
        <p:txBody>
          <a:bodyPr/>
          <a:lstStyle/>
          <a:p>
            <a:pPr algn="ctr"/>
            <a:r>
              <a:rPr lang="ru-RU" dirty="0" smtClean="0"/>
              <a:t>МБОУ СОШ № 28 </a:t>
            </a:r>
          </a:p>
          <a:p>
            <a:pPr algn="ctr"/>
            <a:r>
              <a:rPr lang="ru-RU" dirty="0" smtClean="0"/>
              <a:t>ст. Тамань</a:t>
            </a:r>
          </a:p>
          <a:p>
            <a:pPr algn="ctr"/>
            <a:r>
              <a:rPr lang="ru-RU" dirty="0" err="1" smtClean="0"/>
              <a:t>Саглай</a:t>
            </a:r>
            <a:r>
              <a:rPr lang="ru-RU" dirty="0" smtClean="0"/>
              <a:t> Ирина Владимировна</a:t>
            </a:r>
            <a:endParaRPr lang="ru-RU" dirty="0"/>
          </a:p>
        </p:txBody>
      </p:sp>
      <p:pic>
        <p:nvPicPr>
          <p:cNvPr id="4" name="Picture 8" descr="%D0%9B%D0%BE%D0%B3%D0%BE%D1%82%D0%B8%D0%BF_%D1%82%D0%B5%D0%BB%D0%B5%D0%BF%D0%B5%D1%80%D0%B5%D0%B4%D0%B0%D1%87%D0%B8_%22%D0%A1%D0%B2%D0%BE%D1%8F_%D0%B8%D0%B3%D1%80%D0%B0%22"/>
          <p:cNvPicPr>
            <a:picLocks noChangeAspect="1" noChangeArrowheads="1"/>
          </p:cNvPicPr>
          <p:nvPr/>
        </p:nvPicPr>
        <p:blipFill>
          <a:blip r:embed="rId2" cstate="screen"/>
          <a:srcRect/>
          <a:stretch>
            <a:fillRect/>
          </a:stretch>
        </p:blipFill>
        <p:spPr bwMode="auto">
          <a:xfrm>
            <a:off x="3347864" y="1052736"/>
            <a:ext cx="2304256" cy="2000409"/>
          </a:xfrm>
          <a:prstGeom prst="rect">
            <a:avLst/>
          </a:prstGeom>
          <a:noFill/>
          <a:ln w="9525">
            <a:noFill/>
            <a:miter lim="800000"/>
            <a:headEnd/>
            <a:tailEnd/>
          </a:ln>
        </p:spPr>
      </p:pic>
      <p:sp>
        <p:nvSpPr>
          <p:cNvPr id="5" name="Скругленный прямоугольник 4"/>
          <p:cNvSpPr/>
          <p:nvPr/>
        </p:nvSpPr>
        <p:spPr>
          <a:xfrm>
            <a:off x="431032" y="1052736"/>
            <a:ext cx="8712968" cy="4392488"/>
          </a:xfrm>
          <a:prstGeom prst="roundRect">
            <a:avLst/>
          </a:prstGeom>
          <a:scene3d>
            <a:camera prst="orthographicFront"/>
            <a:lightRig rig="threePt" dir="t"/>
          </a:scene3d>
          <a:sp3d extrusionH="76200">
            <a:bevelT w="114300" prst="artDeco"/>
            <a:bevelB w="114300" prst="artDeco"/>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solidFill>
                  <a:schemeClr val="bg1"/>
                </a:solidFill>
              </a:rPr>
              <a:t>Класс делится на три       команды    (по рядам).</a:t>
            </a:r>
          </a:p>
          <a:p>
            <a:pPr algn="ctr"/>
            <a:r>
              <a:rPr lang="ru-RU" sz="2000" b="1" i="1" dirty="0" smtClean="0">
                <a:solidFill>
                  <a:schemeClr val="bg1"/>
                </a:solidFill>
              </a:rPr>
              <a:t>    Побеждает та, которая набирает наибольшее количество очков. Игра состоит из трех туров.</a:t>
            </a:r>
          </a:p>
          <a:p>
            <a:pPr algn="ctr">
              <a:lnSpc>
                <a:spcPct val="80000"/>
              </a:lnSpc>
            </a:pPr>
            <a:r>
              <a:rPr lang="ru-RU" sz="2000" b="1" i="1" dirty="0" smtClean="0">
                <a:solidFill>
                  <a:schemeClr val="bg1"/>
                </a:solidFill>
              </a:rPr>
              <a:t> Игрокам предлагается 5 тем, включающих в себя по 4 вопроса. Вопросы оценены баллами от 5 до 20, в зависимости от сложности. Игроки выбирают тему, затем цену вопроса.</a:t>
            </a:r>
          </a:p>
          <a:p>
            <a:pPr algn="ctr">
              <a:lnSpc>
                <a:spcPct val="80000"/>
              </a:lnSpc>
            </a:pPr>
            <a:r>
              <a:rPr lang="ru-RU" sz="2000" b="1" i="1" dirty="0" smtClean="0">
                <a:solidFill>
                  <a:schemeClr val="bg1"/>
                </a:solidFill>
              </a:rPr>
              <a:t>   Ведущий задает вопрос, отвечает на него тот, кто первым поднимет руку. Если ответ правильный, то  команда получает очки соответственно номиналу вопроса. Если ответ неправильный, то очки не начисляются.  Команда выбирает вопросы до первого неправильного ответа. Если команда ответила неправильно, право ответа переходит тому,  игроку, который раньше поднял руку. Эта команда теперь будет продолжать выбирать категории.</a:t>
            </a:r>
            <a:endParaRPr lang="ru-RU" sz="2000" i="1" dirty="0">
              <a:solidFill>
                <a:schemeClr val="bg1"/>
              </a:solidFill>
            </a:endParaRPr>
          </a:p>
        </p:txBody>
      </p:sp>
      <p:sp>
        <p:nvSpPr>
          <p:cNvPr id="6" name="Скругленный прямоугольник 5"/>
          <p:cNvSpPr/>
          <p:nvPr/>
        </p:nvSpPr>
        <p:spPr>
          <a:xfrm>
            <a:off x="251520" y="260648"/>
            <a:ext cx="2232248" cy="648072"/>
          </a:xfrm>
          <a:prstGeom prst="roundRect">
            <a:avLst/>
          </a:prstGeom>
          <a:solidFill>
            <a:srgbClr val="FF0000"/>
          </a:solidFill>
          <a:scene3d>
            <a:camera prst="orthographicFront"/>
            <a:lightRig rig="threePt" dir="t"/>
          </a:scene3d>
          <a:sp3d extrusionH="76200">
            <a:bevelT w="114300" prst="artDeco"/>
            <a:bevelB w="114300" prst="artDeco"/>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t>Правила игры </a:t>
            </a:r>
            <a:endParaRPr lang="ru-RU" sz="2000" b="1" i="1"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2" presetClass="emph" presetSubtype="0" fill="hold" grpId="0" nodeType="clickEffect">
                                  <p:stCondLst>
                                    <p:cond delay="0"/>
                                  </p:stCondLst>
                                  <p:childTnLst>
                                    <p:animClr clrSpc="hsl">
                                      <p:cBhvr override="childStyle">
                                        <p:cTn id="6" dur="500" fill="hold"/>
                                        <p:tgtEl>
                                          <p:spTgt spid="6"/>
                                        </p:tgtEl>
                                        <p:attrNameLst>
                                          <p:attrName>style.color</p:attrName>
                                        </p:attrNameLst>
                                      </p:cBhvr>
                                      <p:by>
                                        <p:hsl h="-7200000" s="0" l="0"/>
                                      </p:by>
                                    </p:animClr>
                                    <p:animClr clrSpc="hsl">
                                      <p:cBhvr>
                                        <p:cTn id="7" dur="500" fill="hold"/>
                                        <p:tgtEl>
                                          <p:spTgt spid="6"/>
                                        </p:tgtEl>
                                        <p:attrNameLst>
                                          <p:attrName>fillcolor</p:attrName>
                                        </p:attrNameLst>
                                      </p:cBhvr>
                                      <p:by>
                                        <p:hsl h="-7200000" s="0" l="0"/>
                                      </p:by>
                                    </p:animClr>
                                    <p:animClr clrSpc="hsl">
                                      <p:cBhvr>
                                        <p:cTn id="8" dur="500" fill="hold"/>
                                        <p:tgtEl>
                                          <p:spTgt spid="6"/>
                                        </p:tgtEl>
                                        <p:attrNameLst>
                                          <p:attrName>stroke.color</p:attrName>
                                        </p:attrNameLst>
                                      </p:cBhvr>
                                      <p:by>
                                        <p:hsl h="-7200000" s="0" l="0"/>
                                      </p:by>
                                    </p:animClr>
                                    <p:set>
                                      <p:cBhvr>
                                        <p:cTn id="9" dur="500" fill="hold"/>
                                        <p:tgtEl>
                                          <p:spTgt spid="6"/>
                                        </p:tgtEl>
                                        <p:attrNameLst>
                                          <p:attrName>fill.type</p:attrName>
                                        </p:attrNameLst>
                                      </p:cBhvr>
                                      <p:to>
                                        <p:strVal val="solid"/>
                                      </p:to>
                                    </p:set>
                                  </p:childTnLst>
                                </p:cTn>
                              </p:par>
                              <p:par>
                                <p:cTn id="10" presetID="20"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edg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xit" presetSubtype="16" fill="hold" grpId="1" nodeType="clickEffect">
                                  <p:stCondLst>
                                    <p:cond delay="0"/>
                                  </p:stCondLst>
                                  <p:childTnLst>
                                    <p:animEffect transition="out" filter="box(in)">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5" grpId="0" animBg="1"/>
      <p:bldP spid="5" grpId="1" animBg="1"/>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052736"/>
            <a:ext cx="1882552" cy="3658418"/>
          </a:xfrm>
        </p:spPr>
        <p:txBody>
          <a:bodyPr>
            <a:normAutofit/>
          </a:bodyPr>
          <a:lstStyle/>
          <a:p>
            <a:r>
              <a:rPr lang="ru-RU" sz="2800" b="1" i="1" dirty="0" smtClean="0"/>
              <a:t>Где произошел разговор Пьера с Анатолем?</a:t>
            </a:r>
            <a:endParaRPr lang="ru-RU" sz="2800" b="1" i="1" dirty="0"/>
          </a:p>
        </p:txBody>
      </p:sp>
      <p:sp>
        <p:nvSpPr>
          <p:cNvPr id="3" name="Содержимое 2"/>
          <p:cNvSpPr>
            <a:spLocks noGrp="1"/>
          </p:cNvSpPr>
          <p:nvPr>
            <p:ph idx="1"/>
          </p:nvPr>
        </p:nvSpPr>
        <p:spPr>
          <a:xfrm>
            <a:off x="3923928" y="4797152"/>
            <a:ext cx="4000872" cy="1329011"/>
          </a:xfrm>
        </p:spPr>
        <p:txBody>
          <a:bodyPr>
            <a:normAutofit/>
          </a:bodyPr>
          <a:lstStyle/>
          <a:p>
            <a:endParaRPr lang="ru-RU" dirty="0"/>
          </a:p>
        </p:txBody>
      </p:sp>
      <p:sp>
        <p:nvSpPr>
          <p:cNvPr id="4" name="Управляющая кнопка: возврат 3">
            <a:hlinkClick r:id="rId2" action="ppaction://hlinksldjump" highlightClick="1"/>
            <a:hlinkHover r:id="rId2" action="ppaction://hlinksldjump"/>
          </p:cNvPr>
          <p:cNvSpPr/>
          <p:nvPr/>
        </p:nvSpPr>
        <p:spPr>
          <a:xfrm>
            <a:off x="8388424" y="6165304"/>
            <a:ext cx="576064" cy="432048"/>
          </a:xfrm>
          <a:prstGeom prst="actionButtonReturn">
            <a:avLst/>
          </a:prstGeom>
          <a:scene3d>
            <a:camera prst="orthographicFront"/>
            <a:lightRig rig="threePt" dir="t"/>
          </a:scene3d>
          <a:sp3d extrusionH="196850">
            <a:bevelT w="114300" prst="artDeco"/>
            <a:bevelB w="114300" prst="artDeco"/>
            <a:extrusionClr>
              <a:srgbClr val="0070C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57150" h="38100" prst="artDeco"/>
            </a:sp3d>
          </a:bodyPr>
          <a:lstStyle/>
          <a:p>
            <a:pPr algn="ctr"/>
            <a:endParaRPr lang="ru-RU"/>
          </a:p>
        </p:txBody>
      </p:sp>
      <p:sp>
        <p:nvSpPr>
          <p:cNvPr id="5" name="Скругленный прямоугольник 4"/>
          <p:cNvSpPr/>
          <p:nvPr/>
        </p:nvSpPr>
        <p:spPr>
          <a:xfrm>
            <a:off x="0" y="6165304"/>
            <a:ext cx="1944216" cy="504056"/>
          </a:xfrm>
          <a:prstGeom prst="roundRect">
            <a:avLst/>
          </a:prstGeom>
          <a:scene3d>
            <a:camera prst="orthographicFront"/>
            <a:lightRig rig="threePt" dir="t"/>
          </a:scene3d>
          <a:sp3d extrusionH="76200">
            <a:bevelT w="114300" prst="artDeco"/>
            <a:bevelB w="114300" prst="artDeco"/>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t>Ответ</a:t>
            </a:r>
            <a:endParaRPr lang="ru-RU" sz="2000" b="1" i="1" dirty="0"/>
          </a:p>
        </p:txBody>
      </p:sp>
      <p:sp>
        <p:nvSpPr>
          <p:cNvPr id="6" name="Скругленный прямоугольник 5"/>
          <p:cNvSpPr/>
          <p:nvPr/>
        </p:nvSpPr>
        <p:spPr>
          <a:xfrm>
            <a:off x="251520" y="188640"/>
            <a:ext cx="1944216" cy="504056"/>
          </a:xfrm>
          <a:prstGeom prst="roundRect">
            <a:avLst/>
          </a:prstGeom>
          <a:scene3d>
            <a:camera prst="orthographicFront"/>
            <a:lightRig rig="threePt" dir="t"/>
          </a:scene3d>
          <a:sp3d extrusionH="76200">
            <a:bevelT w="114300" prst="artDeco"/>
            <a:bevelB w="114300" prst="artDeco"/>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dirty="0" smtClean="0"/>
              <a:t>Дом 20</a:t>
            </a:r>
            <a:endParaRPr lang="ru-RU" dirty="0"/>
          </a:p>
        </p:txBody>
      </p:sp>
      <p:sp>
        <p:nvSpPr>
          <p:cNvPr id="7" name="Скругленный прямоугольник 6"/>
          <p:cNvSpPr/>
          <p:nvPr/>
        </p:nvSpPr>
        <p:spPr>
          <a:xfrm>
            <a:off x="2195736" y="188640"/>
            <a:ext cx="6624736" cy="4032448"/>
          </a:xfrm>
          <a:prstGeom prst="roundRect">
            <a:avLst/>
          </a:prstGeom>
          <a:scene3d>
            <a:camera prst="orthographicFront"/>
            <a:lightRig rig="threePt" dir="t"/>
          </a:scene3d>
          <a:sp3d extrusionH="76200">
            <a:bevelT w="114300" prst="artDeco"/>
            <a:bevelB w="114300" prst="artDeco"/>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i="1" dirty="0" smtClean="0">
                <a:solidFill>
                  <a:schemeClr val="bg1"/>
                </a:solidFill>
              </a:rPr>
              <a:t>Узнав от Марьи Дмитриевны Ахросимовой об истории Наташи с Анатолем, Пьер вначале искренно пожалел князя Андрея и осудил Наташу, сопоставив её со своей женой. Чуть позже он сообщил Наташе, что Анатоль обманул её, скрыв свою женитьбу. Далее Пьер встретился с Анатолем, высказал ему всё, что думал, назвав негодяем и </a:t>
            </a:r>
            <a:r>
              <a:rPr lang="ru-RU" b="1" i="1" dirty="0" err="1" smtClean="0">
                <a:solidFill>
                  <a:schemeClr val="bg1"/>
                </a:solidFill>
              </a:rPr>
              <a:t>мерзавцем</a:t>
            </a:r>
            <a:r>
              <a:rPr lang="ru-RU" b="1" i="1" dirty="0" smtClean="0">
                <a:solidFill>
                  <a:schemeClr val="bg1"/>
                </a:solidFill>
              </a:rPr>
              <a:t>. Безухов забрал у Курагина письмо, компрометирующее  Наташу, взял с него слово о молчании по поводу его отношений с Ростовой и заставил Анатоля поскорее уехать в Петербург, чтобы тот не встретился с князем Андреем. Таким образом граф Безухов уберёг своего друга от дуэли.</a:t>
            </a:r>
            <a:endParaRPr lang="ru-RU" i="1" dirty="0">
              <a:solidFill>
                <a:schemeClr val="bg1"/>
              </a:solidFill>
            </a:endParaRPr>
          </a:p>
        </p:txBody>
      </p:sp>
      <p:pic>
        <p:nvPicPr>
          <p:cNvPr id="8" name="Picture 2" descr="C:\Users\Андрей\Desktop\19.02\война и мир в картинках\Voyna`i`mir`2`Natasha`DVDRip`DivX`RusAC3`by`Dim-Dim (19.02.2012 14-25-24)\Voyna`i`mir`2`Natasha`DVDRip`DivX`RusAC3`by`Dim-Dim 451.jpg"/>
          <p:cNvPicPr>
            <a:picLocks noChangeAspect="1" noChangeArrowheads="1"/>
          </p:cNvPicPr>
          <p:nvPr/>
        </p:nvPicPr>
        <p:blipFill>
          <a:blip r:embed="rId3" cstate="screen"/>
          <a:srcRect/>
          <a:stretch>
            <a:fillRect/>
          </a:stretch>
        </p:blipFill>
        <p:spPr bwMode="auto">
          <a:xfrm>
            <a:off x="2123728" y="4266433"/>
            <a:ext cx="6137920" cy="25915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4" descr="C:\Users\Андрей\Desktop\19.02\война и мир в картинках\Voyna`i`mir`2`Natasha`DVDRip`DivX`RusAC3`by`Dim-Dim (19.02.2012 14-25-24)\Voyna`i`mir`2`Natasha`DVDRip`DivX`RusAC3`by`Dim-Dim 462.jpg"/>
          <p:cNvPicPr>
            <a:picLocks noChangeAspect="1" noChangeArrowheads="1"/>
          </p:cNvPicPr>
          <p:nvPr/>
        </p:nvPicPr>
        <p:blipFill>
          <a:blip r:embed="rId4" cstate="screen"/>
          <a:srcRect/>
          <a:stretch>
            <a:fillRect/>
          </a:stretch>
        </p:blipFill>
        <p:spPr bwMode="auto">
          <a:xfrm>
            <a:off x="467544" y="764704"/>
            <a:ext cx="1224135" cy="10280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TextBox 9"/>
          <p:cNvSpPr txBox="1"/>
          <p:nvPr/>
        </p:nvSpPr>
        <p:spPr>
          <a:xfrm>
            <a:off x="251521" y="4509120"/>
            <a:ext cx="1584176" cy="1323439"/>
          </a:xfrm>
          <a:prstGeom prst="rect">
            <a:avLst/>
          </a:prstGeom>
          <a:noFill/>
        </p:spPr>
        <p:txBody>
          <a:bodyPr wrap="square" rtlCol="0">
            <a:spAutoFit/>
          </a:bodyPr>
          <a:lstStyle/>
          <a:p>
            <a:r>
              <a:rPr lang="ru-RU" sz="2000" b="1" i="1" dirty="0" smtClean="0"/>
              <a:t>В Москве в доме Пьера , в гостиной</a:t>
            </a:r>
            <a:endParaRPr lang="ru-RU" sz="2000" b="1" i="1"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2" presetClass="emph" presetSubtype="0" fill="hold" grpId="0" nodeType="clickEffect">
                                  <p:stCondLst>
                                    <p:cond delay="0"/>
                                  </p:stCondLst>
                                  <p:childTnLst>
                                    <p:animClr clrSpc="hsl">
                                      <p:cBhvr override="childStyle">
                                        <p:cTn id="6" dur="500" fill="hold"/>
                                        <p:tgtEl>
                                          <p:spTgt spid="5"/>
                                        </p:tgtEl>
                                        <p:attrNameLst>
                                          <p:attrName>style.color</p:attrName>
                                        </p:attrNameLst>
                                      </p:cBhvr>
                                      <p:by>
                                        <p:hsl h="-7200000" s="0" l="0"/>
                                      </p:by>
                                    </p:animClr>
                                    <p:animClr clrSpc="hsl">
                                      <p:cBhvr>
                                        <p:cTn id="7" dur="500" fill="hold"/>
                                        <p:tgtEl>
                                          <p:spTgt spid="5"/>
                                        </p:tgtEl>
                                        <p:attrNameLst>
                                          <p:attrName>fillcolor</p:attrName>
                                        </p:attrNameLst>
                                      </p:cBhvr>
                                      <p:by>
                                        <p:hsl h="-7200000" s="0" l="0"/>
                                      </p:by>
                                    </p:animClr>
                                    <p:animClr clrSpc="hsl">
                                      <p:cBhvr>
                                        <p:cTn id="8" dur="500" fill="hold"/>
                                        <p:tgtEl>
                                          <p:spTgt spid="5"/>
                                        </p:tgtEl>
                                        <p:attrNameLst>
                                          <p:attrName>stroke.color</p:attrName>
                                        </p:attrNameLst>
                                      </p:cBhvr>
                                      <p:by>
                                        <p:hsl h="-7200000" s="0" l="0"/>
                                      </p:by>
                                    </p:animClr>
                                    <p:set>
                                      <p:cBhvr>
                                        <p:cTn id="9" dur="500" fill="hold"/>
                                        <p:tgtEl>
                                          <p:spTgt spid="5"/>
                                        </p:tgtEl>
                                        <p:attrNameLst>
                                          <p:attrName>fill.type</p:attrName>
                                        </p:attrNameLst>
                                      </p:cBhvr>
                                      <p:to>
                                        <p:strVal val="solid"/>
                                      </p:to>
                                    </p:set>
                                  </p:childTnLst>
                                </p:cTn>
                              </p:par>
                              <p:par>
                                <p:cTn id="10" presetID="20"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edge">
                                      <p:cBhvr>
                                        <p:cTn id="12" dur="2000"/>
                                        <p:tgtEl>
                                          <p:spTgt spid="8"/>
                                        </p:tgtEl>
                                      </p:cBhvr>
                                    </p:animEffect>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5"/>
                  </p:tgtEl>
                </p:cond>
              </p:nextCondLst>
            </p:seq>
          </p:childTnLst>
        </p:cTn>
      </p:par>
    </p:tnLst>
    <p:bldLst>
      <p:bldP spid="5" grpId="0" animBg="1"/>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620688"/>
            <a:ext cx="8363272" cy="1143000"/>
          </a:xfrm>
        </p:spPr>
        <p:txBody>
          <a:bodyPr>
            <a:normAutofit/>
          </a:bodyPr>
          <a:lstStyle/>
          <a:p>
            <a:r>
              <a:rPr lang="ru-RU" sz="3200" b="1" i="1" dirty="0" smtClean="0"/>
              <a:t>Кто из героев решает хозяйственные дела подобным образом?</a:t>
            </a:r>
            <a:endParaRPr lang="ru-RU" sz="3200" b="1" i="1" dirty="0"/>
          </a:p>
        </p:txBody>
      </p:sp>
      <p:sp>
        <p:nvSpPr>
          <p:cNvPr id="4" name="Управляющая кнопка: возврат 3">
            <a:hlinkClick r:id="rId2" action="ppaction://hlinksldjump" highlightClick="1"/>
            <a:hlinkHover r:id="rId2" action="ppaction://hlinksldjump"/>
          </p:cNvPr>
          <p:cNvSpPr/>
          <p:nvPr/>
        </p:nvSpPr>
        <p:spPr>
          <a:xfrm>
            <a:off x="8316416" y="6237312"/>
            <a:ext cx="576064" cy="432048"/>
          </a:xfrm>
          <a:prstGeom prst="actionButtonReturn">
            <a:avLst/>
          </a:prstGeom>
          <a:scene3d>
            <a:camera prst="orthographicFront"/>
            <a:lightRig rig="threePt" dir="t"/>
          </a:scene3d>
          <a:sp3d extrusionH="196850">
            <a:bevelT w="114300" prst="artDeco"/>
            <a:bevelB w="114300" prst="artDeco"/>
            <a:extrusionClr>
              <a:srgbClr val="0070C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57150" h="38100" prst="artDeco"/>
            </a:sp3d>
          </a:bodyPr>
          <a:lstStyle/>
          <a:p>
            <a:pPr algn="ctr"/>
            <a:endParaRPr lang="ru-RU"/>
          </a:p>
        </p:txBody>
      </p:sp>
      <p:sp>
        <p:nvSpPr>
          <p:cNvPr id="5" name="Скругленный прямоугольник 4"/>
          <p:cNvSpPr/>
          <p:nvPr/>
        </p:nvSpPr>
        <p:spPr>
          <a:xfrm>
            <a:off x="395536" y="6165304"/>
            <a:ext cx="1944216" cy="504056"/>
          </a:xfrm>
          <a:prstGeom prst="roundRect">
            <a:avLst/>
          </a:prstGeom>
          <a:scene3d>
            <a:camera prst="orthographicFront"/>
            <a:lightRig rig="threePt" dir="t"/>
          </a:scene3d>
          <a:sp3d extrusionH="76200">
            <a:bevelT w="114300" prst="artDeco"/>
            <a:bevelB w="114300" prst="artDeco"/>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t>Ответ</a:t>
            </a:r>
            <a:endParaRPr lang="ru-RU" sz="2000" b="1" i="1" dirty="0"/>
          </a:p>
        </p:txBody>
      </p:sp>
      <p:sp>
        <p:nvSpPr>
          <p:cNvPr id="6" name="Скругленный прямоугольник 5"/>
          <p:cNvSpPr/>
          <p:nvPr/>
        </p:nvSpPr>
        <p:spPr>
          <a:xfrm>
            <a:off x="4139952" y="1772816"/>
            <a:ext cx="4752528" cy="4392488"/>
          </a:xfrm>
          <a:prstGeom prst="roundRect">
            <a:avLst/>
          </a:prstGeom>
          <a:scene3d>
            <a:camera prst="orthographicFront"/>
            <a:lightRig rig="threePt" dir="t"/>
          </a:scene3d>
          <a:sp3d extrusionH="76200">
            <a:bevelT w="114300" prst="artDeco"/>
            <a:bevelB w="114300" prst="artDeco"/>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solidFill>
                  <a:schemeClr val="bg1"/>
                </a:solidFill>
              </a:rPr>
              <a:t> «Чёрт с ними, с этими мужиками, и деньгами, и транспортами по странице, - думал он. – Ещё от угла на шесть кушей я понимал когда-то, но по странице транспорт – ничего не понимаю», - сказал он сам себе и с тех пор более не вступался в дела.» Только разорвал вексель на имя Друбецких, потому что они раньше дружили с их семьёй и были бедны.</a:t>
            </a:r>
            <a:endParaRPr lang="ru-RU" sz="2000" i="1" dirty="0">
              <a:solidFill>
                <a:schemeClr val="bg1"/>
              </a:solidFill>
            </a:endParaRPr>
          </a:p>
        </p:txBody>
      </p:sp>
      <p:pic>
        <p:nvPicPr>
          <p:cNvPr id="7" name="Picture 2" descr="C:\Users\Андрей\Desktop\19.02\война и мир в картинках\Voyna`i`mir`2`Natasha`DVDRip`DivX`RusAC3`by`Dim-Dim (19.02.2012 14-25-24)\Voyna`i`mir`2`Natasha`DVDRip`DivX`RusAC3`by`Dim-Dim 249.jpg"/>
          <p:cNvPicPr>
            <a:picLocks noGrp="1" noChangeAspect="1" noChangeArrowheads="1"/>
          </p:cNvPicPr>
          <p:nvPr>
            <p:ph idx="1"/>
          </p:nvPr>
        </p:nvPicPr>
        <p:blipFill>
          <a:blip r:embed="rId3" cstate="screen"/>
          <a:srcRect/>
          <a:stretch>
            <a:fillRect/>
          </a:stretch>
        </p:blipFill>
        <p:spPr bwMode="auto">
          <a:xfrm>
            <a:off x="467544" y="2060848"/>
            <a:ext cx="3486150" cy="2895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Скругленный прямоугольник 7"/>
          <p:cNvSpPr/>
          <p:nvPr/>
        </p:nvSpPr>
        <p:spPr>
          <a:xfrm>
            <a:off x="539552" y="188640"/>
            <a:ext cx="2088232" cy="504056"/>
          </a:xfrm>
          <a:prstGeom prst="roundRect">
            <a:avLst/>
          </a:prstGeom>
          <a:scene3d>
            <a:camera prst="orthographicFront"/>
            <a:lightRig rig="threePt" dir="t"/>
          </a:scene3d>
          <a:sp3d extrusionH="76200">
            <a:bevelT w="114300" prst="artDeco"/>
            <a:bevelB w="114300" prst="artDeco"/>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dirty="0" smtClean="0"/>
              <a:t>Мысли 5</a:t>
            </a:r>
            <a:endParaRPr lang="ru-RU" dirty="0"/>
          </a:p>
        </p:txBody>
      </p:sp>
      <p:sp>
        <p:nvSpPr>
          <p:cNvPr id="9" name="TextBox 8"/>
          <p:cNvSpPr txBox="1"/>
          <p:nvPr/>
        </p:nvSpPr>
        <p:spPr>
          <a:xfrm>
            <a:off x="2483768" y="6237312"/>
            <a:ext cx="3223575" cy="400110"/>
          </a:xfrm>
          <a:prstGeom prst="rect">
            <a:avLst/>
          </a:prstGeom>
          <a:noFill/>
        </p:spPr>
        <p:txBody>
          <a:bodyPr wrap="none" rtlCol="0">
            <a:spAutoFit/>
          </a:bodyPr>
          <a:lstStyle/>
          <a:p>
            <a:r>
              <a:rPr lang="ru-RU" sz="2000" b="1" i="1" dirty="0" smtClean="0"/>
              <a:t>Николай Ильич Ростов</a:t>
            </a:r>
            <a:endParaRPr lang="ru-RU" sz="2000" b="1"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5"/>
                    </p:tgtEl>
                  </p:cond>
                </p:stCondLst>
                <p:endSync evt="end" delay="0">
                  <p:rtn val="all"/>
                </p:endSync>
                <p:childTnLst>
                  <p:par>
                    <p:cTn id="10" fill="hold">
                      <p:stCondLst>
                        <p:cond delay="0"/>
                      </p:stCondLst>
                      <p:childTnLst>
                        <p:par>
                          <p:cTn id="11" fill="hold">
                            <p:stCondLst>
                              <p:cond delay="0"/>
                            </p:stCondLst>
                            <p:childTnLst>
                              <p:par>
                                <p:cTn id="12" presetID="22" presetClass="emph" presetSubtype="0" fill="hold" grpId="0" nodeType="clickEffect">
                                  <p:stCondLst>
                                    <p:cond delay="0"/>
                                  </p:stCondLst>
                                  <p:childTnLst>
                                    <p:animClr clrSpc="hsl">
                                      <p:cBhvr override="childStyle">
                                        <p:cTn id="13" dur="500" fill="hold"/>
                                        <p:tgtEl>
                                          <p:spTgt spid="5"/>
                                        </p:tgtEl>
                                        <p:attrNameLst>
                                          <p:attrName>style.color</p:attrName>
                                        </p:attrNameLst>
                                      </p:cBhvr>
                                      <p:by>
                                        <p:hsl h="-7200000" s="0" l="0"/>
                                      </p:by>
                                    </p:animClr>
                                    <p:animClr clrSpc="hsl">
                                      <p:cBhvr>
                                        <p:cTn id="14" dur="500" fill="hold"/>
                                        <p:tgtEl>
                                          <p:spTgt spid="5"/>
                                        </p:tgtEl>
                                        <p:attrNameLst>
                                          <p:attrName>fillcolor</p:attrName>
                                        </p:attrNameLst>
                                      </p:cBhvr>
                                      <p:by>
                                        <p:hsl h="-7200000" s="0" l="0"/>
                                      </p:by>
                                    </p:animClr>
                                    <p:animClr clrSpc="hsl">
                                      <p:cBhvr>
                                        <p:cTn id="15" dur="500" fill="hold"/>
                                        <p:tgtEl>
                                          <p:spTgt spid="5"/>
                                        </p:tgtEl>
                                        <p:attrNameLst>
                                          <p:attrName>stroke.color</p:attrName>
                                        </p:attrNameLst>
                                      </p:cBhvr>
                                      <p:by>
                                        <p:hsl h="-7200000" s="0" l="0"/>
                                      </p:by>
                                    </p:animClr>
                                    <p:set>
                                      <p:cBhvr>
                                        <p:cTn id="16" dur="500" fill="hold"/>
                                        <p:tgtEl>
                                          <p:spTgt spid="5"/>
                                        </p:tgtEl>
                                        <p:attrNameLst>
                                          <p:attrName>fill.type</p:attrName>
                                        </p:attrNameLst>
                                      </p:cBhvr>
                                      <p:to>
                                        <p:strVal val="solid"/>
                                      </p:to>
                                    </p:set>
                                  </p:childTnLst>
                                </p:cTn>
                              </p:par>
                              <p:par>
                                <p:cTn id="17" presetID="2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edge">
                                      <p:cBhvr>
                                        <p:cTn id="19" dur="2000"/>
                                        <p:tgtEl>
                                          <p:spTgt spid="7"/>
                                        </p:tgtEl>
                                      </p:cBhvr>
                                    </p:animEffect>
                                  </p:childTnLst>
                                </p:cTn>
                              </p:par>
                            </p:childTnLst>
                          </p:cTn>
                        </p:par>
                      </p:childTnLst>
                    </p:cTn>
                  </p:par>
                </p:childTnLst>
              </p:cTn>
              <p:nextCondLst>
                <p:cond evt="onClick" delay="0">
                  <p:tgtEl>
                    <p:spTgt spid="5"/>
                  </p:tgtEl>
                </p:cond>
              </p:nextCondLst>
            </p:seq>
          </p:childTnLst>
        </p:cTn>
      </p:par>
    </p:tnLst>
    <p:bldLst>
      <p:bldP spid="5" grpId="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55776" y="274638"/>
            <a:ext cx="6264696" cy="562074"/>
          </a:xfrm>
        </p:spPr>
        <p:txBody>
          <a:bodyPr>
            <a:noAutofit/>
          </a:bodyPr>
          <a:lstStyle/>
          <a:p>
            <a:r>
              <a:rPr lang="ru-RU" sz="3200" b="1" i="1" dirty="0" smtClean="0"/>
              <a:t>Кто из героев так перерождается?</a:t>
            </a:r>
            <a:endParaRPr lang="ru-RU" sz="3200" b="1" i="1" dirty="0"/>
          </a:p>
        </p:txBody>
      </p:sp>
      <p:sp>
        <p:nvSpPr>
          <p:cNvPr id="4" name="Управляющая кнопка: возврат 3">
            <a:hlinkClick r:id="rId2" action="ppaction://hlinksldjump" highlightClick="1"/>
            <a:hlinkHover r:id="rId2" action="ppaction://hlinksldjump"/>
          </p:cNvPr>
          <p:cNvSpPr/>
          <p:nvPr/>
        </p:nvSpPr>
        <p:spPr>
          <a:xfrm>
            <a:off x="8316416" y="6237312"/>
            <a:ext cx="576064" cy="432048"/>
          </a:xfrm>
          <a:prstGeom prst="actionButtonReturn">
            <a:avLst/>
          </a:prstGeom>
          <a:scene3d>
            <a:camera prst="orthographicFront"/>
            <a:lightRig rig="threePt" dir="t"/>
          </a:scene3d>
          <a:sp3d extrusionH="196850">
            <a:bevelT w="114300" prst="artDeco"/>
            <a:bevelB w="114300" prst="artDeco"/>
            <a:extrusionClr>
              <a:srgbClr val="0070C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57150" h="38100" prst="artDeco"/>
            </a:sp3d>
          </a:bodyPr>
          <a:lstStyle/>
          <a:p>
            <a:pPr algn="ctr"/>
            <a:endParaRPr lang="ru-RU"/>
          </a:p>
        </p:txBody>
      </p:sp>
      <p:sp>
        <p:nvSpPr>
          <p:cNvPr id="5" name="Скругленный прямоугольник 4"/>
          <p:cNvSpPr/>
          <p:nvPr/>
        </p:nvSpPr>
        <p:spPr>
          <a:xfrm>
            <a:off x="395536" y="6165304"/>
            <a:ext cx="1944216" cy="504056"/>
          </a:xfrm>
          <a:prstGeom prst="roundRect">
            <a:avLst/>
          </a:prstGeom>
          <a:scene3d>
            <a:camera prst="orthographicFront"/>
            <a:lightRig rig="threePt" dir="t"/>
          </a:scene3d>
          <a:sp3d extrusionH="76200">
            <a:bevelT w="114300" prst="artDeco"/>
            <a:bevelB w="114300" prst="artDeco"/>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t>Ответ</a:t>
            </a:r>
            <a:endParaRPr lang="ru-RU" sz="2000" b="1" i="1" dirty="0"/>
          </a:p>
        </p:txBody>
      </p:sp>
      <p:sp>
        <p:nvSpPr>
          <p:cNvPr id="6" name="Скругленный прямоугольник 5"/>
          <p:cNvSpPr/>
          <p:nvPr/>
        </p:nvSpPr>
        <p:spPr>
          <a:xfrm>
            <a:off x="251520" y="4581128"/>
            <a:ext cx="8640960" cy="1440160"/>
          </a:xfrm>
          <a:prstGeom prst="roundRect">
            <a:avLst/>
          </a:prstGeom>
          <a:scene3d>
            <a:camera prst="orthographicFront"/>
            <a:lightRig rig="threePt" dir="t"/>
          </a:scene3d>
          <a:sp3d extrusionH="76200">
            <a:bevelT w="114300" prst="artDeco"/>
            <a:bevelB w="114300" prst="artDeco"/>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solidFill>
                  <a:schemeClr val="bg1"/>
                </a:solidFill>
              </a:rPr>
              <a:t>Опыт жизни, простая вера княжны Марьи оказывают на  него благотворное влияние: «Как бы счастлив и спокоен я был, ежели бы мог сказать теперь: «Господи, помилуй меня!» </a:t>
            </a:r>
            <a:endParaRPr lang="ru-RU" sz="2000" i="1" dirty="0">
              <a:solidFill>
                <a:schemeClr val="bg1"/>
              </a:solidFill>
            </a:endParaRPr>
          </a:p>
        </p:txBody>
      </p:sp>
      <p:sp>
        <p:nvSpPr>
          <p:cNvPr id="7" name="Скругленный прямоугольник 6"/>
          <p:cNvSpPr/>
          <p:nvPr/>
        </p:nvSpPr>
        <p:spPr>
          <a:xfrm>
            <a:off x="251520" y="188640"/>
            <a:ext cx="2016224" cy="548680"/>
          </a:xfrm>
          <a:prstGeom prst="roundRect">
            <a:avLst/>
          </a:prstGeom>
          <a:scene3d>
            <a:camera prst="orthographicFront"/>
            <a:lightRig rig="threePt" dir="t"/>
          </a:scene3d>
          <a:sp3d extrusionH="76200">
            <a:bevelT w="114300" prst="artDeco"/>
            <a:bevelB w="114300" prst="artDeco"/>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dirty="0" smtClean="0"/>
              <a:t>Мысли 10</a:t>
            </a:r>
            <a:endParaRPr lang="ru-RU" dirty="0"/>
          </a:p>
        </p:txBody>
      </p:sp>
      <p:sp>
        <p:nvSpPr>
          <p:cNvPr id="9" name="TextBox 8"/>
          <p:cNvSpPr txBox="1"/>
          <p:nvPr/>
        </p:nvSpPr>
        <p:spPr>
          <a:xfrm>
            <a:off x="2483768" y="6165304"/>
            <a:ext cx="2739853" cy="400110"/>
          </a:xfrm>
          <a:prstGeom prst="rect">
            <a:avLst/>
          </a:prstGeom>
          <a:noFill/>
        </p:spPr>
        <p:txBody>
          <a:bodyPr wrap="none" rtlCol="0">
            <a:spAutoFit/>
          </a:bodyPr>
          <a:lstStyle/>
          <a:p>
            <a:r>
              <a:rPr lang="ru-RU" sz="2000" b="1" i="1" dirty="0" smtClean="0"/>
              <a:t>Болконский Андрей</a:t>
            </a:r>
            <a:endParaRPr lang="ru-RU" sz="2000" b="1" i="1" dirty="0"/>
          </a:p>
        </p:txBody>
      </p:sp>
      <p:pic>
        <p:nvPicPr>
          <p:cNvPr id="8" name="Picture 4" descr="C:\Users\Андрей\Desktop\19.02\война и мир в картинках\Voyna`i`mir`1`Andrey`DVDRip`RusAC3`by`Dim-Dim (19.02.2012 16-51-17)\Voyna`i`mir`1`Andrey`DVDRip`RusAC3`by`Dim-Dim 468.jpg"/>
          <p:cNvPicPr>
            <a:picLocks noGrp="1" noChangeAspect="1" noChangeArrowheads="1"/>
          </p:cNvPicPr>
          <p:nvPr>
            <p:ph idx="1"/>
          </p:nvPr>
        </p:nvPicPr>
        <p:blipFill>
          <a:blip r:embed="rId3" cstate="screen"/>
          <a:srcRect/>
          <a:stretch>
            <a:fillRect/>
          </a:stretch>
        </p:blipFill>
        <p:spPr bwMode="auto">
          <a:xfrm>
            <a:off x="1331640" y="908720"/>
            <a:ext cx="6264696" cy="35073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2" presetClass="emph" presetSubtype="0" fill="hold" grpId="0" nodeType="clickEffect">
                                  <p:stCondLst>
                                    <p:cond delay="0"/>
                                  </p:stCondLst>
                                  <p:childTnLst>
                                    <p:animClr clrSpc="hsl">
                                      <p:cBhvr override="childStyle">
                                        <p:cTn id="6" dur="500" fill="hold"/>
                                        <p:tgtEl>
                                          <p:spTgt spid="5"/>
                                        </p:tgtEl>
                                        <p:attrNameLst>
                                          <p:attrName>style.color</p:attrName>
                                        </p:attrNameLst>
                                      </p:cBhvr>
                                      <p:by>
                                        <p:hsl h="-7200000" s="0" l="0"/>
                                      </p:by>
                                    </p:animClr>
                                    <p:animClr clrSpc="hsl">
                                      <p:cBhvr>
                                        <p:cTn id="7" dur="500" fill="hold"/>
                                        <p:tgtEl>
                                          <p:spTgt spid="5"/>
                                        </p:tgtEl>
                                        <p:attrNameLst>
                                          <p:attrName>fillcolor</p:attrName>
                                        </p:attrNameLst>
                                      </p:cBhvr>
                                      <p:by>
                                        <p:hsl h="-7200000" s="0" l="0"/>
                                      </p:by>
                                    </p:animClr>
                                    <p:animClr clrSpc="hsl">
                                      <p:cBhvr>
                                        <p:cTn id="8" dur="500" fill="hold"/>
                                        <p:tgtEl>
                                          <p:spTgt spid="5"/>
                                        </p:tgtEl>
                                        <p:attrNameLst>
                                          <p:attrName>stroke.color</p:attrName>
                                        </p:attrNameLst>
                                      </p:cBhvr>
                                      <p:by>
                                        <p:hsl h="-7200000" s="0" l="0"/>
                                      </p:by>
                                    </p:animClr>
                                    <p:set>
                                      <p:cBhvr>
                                        <p:cTn id="9" dur="500" fill="hold"/>
                                        <p:tgtEl>
                                          <p:spTgt spid="5"/>
                                        </p:tgtEl>
                                        <p:attrNameLst>
                                          <p:attrName>fill.type</p:attrName>
                                        </p:attrNameLst>
                                      </p:cBhvr>
                                      <p:to>
                                        <p:strVal val="solid"/>
                                      </p:to>
                                    </p:set>
                                  </p:childTnLst>
                                </p:cTn>
                              </p:par>
                              <p:par>
                                <p:cTn id="10" presetID="20"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edge">
                                      <p:cBhvr>
                                        <p:cTn id="12" dur="2000"/>
                                        <p:tgtEl>
                                          <p:spTgt spid="8"/>
                                        </p:tgtEl>
                                      </p:cBhvr>
                                    </p:animEffect>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5"/>
                  </p:tgtEl>
                </p:cond>
              </p:nextCondLst>
            </p:seq>
          </p:childTnLst>
        </p:cTn>
      </p:par>
    </p:tnLst>
    <p:bldLst>
      <p:bldP spid="5" grpId="0" animBg="1"/>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11760" y="0"/>
            <a:ext cx="6531496" cy="1143000"/>
          </a:xfrm>
        </p:spPr>
        <p:txBody>
          <a:bodyPr>
            <a:normAutofit/>
          </a:bodyPr>
          <a:lstStyle/>
          <a:p>
            <a:pPr algn="ctr"/>
            <a:r>
              <a:rPr lang="ru-RU" sz="2800" b="1" i="1" dirty="0" smtClean="0"/>
              <a:t>Вопросы, мучающие Пьера после дуэли с Долоховым?</a:t>
            </a:r>
            <a:endParaRPr lang="ru-RU" sz="2800" b="1" i="1" dirty="0"/>
          </a:p>
        </p:txBody>
      </p:sp>
      <p:sp>
        <p:nvSpPr>
          <p:cNvPr id="4" name="Управляющая кнопка: возврат 3">
            <a:hlinkClick r:id="rId2" action="ppaction://hlinksldjump" highlightClick="1"/>
            <a:hlinkHover r:id="rId2" action="ppaction://hlinksldjump"/>
          </p:cNvPr>
          <p:cNvSpPr/>
          <p:nvPr/>
        </p:nvSpPr>
        <p:spPr>
          <a:xfrm>
            <a:off x="8244408" y="6237312"/>
            <a:ext cx="576064" cy="432048"/>
          </a:xfrm>
          <a:prstGeom prst="actionButtonReturn">
            <a:avLst/>
          </a:prstGeom>
          <a:scene3d>
            <a:camera prst="orthographicFront"/>
            <a:lightRig rig="threePt" dir="t"/>
          </a:scene3d>
          <a:sp3d extrusionH="196850">
            <a:bevelT w="114300" prst="artDeco"/>
            <a:bevelB w="114300" prst="artDeco"/>
            <a:extrusionClr>
              <a:srgbClr val="0070C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57150" h="38100" prst="artDeco"/>
            </a:sp3d>
          </a:bodyPr>
          <a:lstStyle/>
          <a:p>
            <a:pPr algn="ctr"/>
            <a:endParaRPr lang="ru-RU"/>
          </a:p>
        </p:txBody>
      </p:sp>
      <p:sp>
        <p:nvSpPr>
          <p:cNvPr id="5" name="Скругленный прямоугольник 4"/>
          <p:cNvSpPr/>
          <p:nvPr/>
        </p:nvSpPr>
        <p:spPr>
          <a:xfrm>
            <a:off x="395536" y="6165304"/>
            <a:ext cx="1944216" cy="504056"/>
          </a:xfrm>
          <a:prstGeom prst="roundRect">
            <a:avLst/>
          </a:prstGeom>
          <a:scene3d>
            <a:camera prst="orthographicFront"/>
            <a:lightRig rig="threePt" dir="t"/>
          </a:scene3d>
          <a:sp3d extrusionH="76200">
            <a:bevelT w="114300" prst="artDeco"/>
            <a:bevelB w="114300" prst="artDeco"/>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t>Ответ</a:t>
            </a:r>
            <a:endParaRPr lang="ru-RU" sz="2000" b="1" i="1" dirty="0"/>
          </a:p>
        </p:txBody>
      </p:sp>
      <p:sp>
        <p:nvSpPr>
          <p:cNvPr id="6" name="Скругленный прямоугольник 5"/>
          <p:cNvSpPr/>
          <p:nvPr/>
        </p:nvSpPr>
        <p:spPr>
          <a:xfrm>
            <a:off x="179512" y="188640"/>
            <a:ext cx="2232248" cy="476672"/>
          </a:xfrm>
          <a:prstGeom prst="roundRect">
            <a:avLst/>
          </a:prstGeom>
          <a:scene3d>
            <a:camera prst="orthographicFront"/>
            <a:lightRig rig="threePt" dir="t"/>
          </a:scene3d>
          <a:sp3d extrusionH="76200">
            <a:bevelT w="114300" prst="artDeco"/>
            <a:bevelB w="114300" prst="artDeco"/>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t>Мысли15</a:t>
            </a:r>
            <a:endParaRPr lang="ru-RU" sz="2000" dirty="0"/>
          </a:p>
        </p:txBody>
      </p:sp>
      <p:sp>
        <p:nvSpPr>
          <p:cNvPr id="7" name="Скругленный прямоугольник 6"/>
          <p:cNvSpPr/>
          <p:nvPr/>
        </p:nvSpPr>
        <p:spPr>
          <a:xfrm>
            <a:off x="179512" y="3284984"/>
            <a:ext cx="8784976" cy="2808312"/>
          </a:xfrm>
          <a:prstGeom prst="roundRect">
            <a:avLst/>
          </a:prstGeom>
          <a:scene3d>
            <a:camera prst="orthographicFront"/>
            <a:lightRig rig="threePt" dir="t"/>
          </a:scene3d>
          <a:sp3d extrusionH="76200">
            <a:bevelT w="114300" prst="artDeco"/>
            <a:bevelB w="114300" prst="artDeco"/>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80000"/>
              </a:lnSpc>
              <a:defRPr/>
            </a:pPr>
            <a:r>
              <a:rPr lang="ru-RU" sz="1600" b="1" i="1" dirty="0">
                <a:solidFill>
                  <a:schemeClr val="bg1"/>
                </a:solidFill>
              </a:rPr>
              <a:t>В размышлениях Пьера соединяются разнородные события, которые исключают возможность думать о целесообразном устройстве мира, оценивать и судить его: «Дурно ли это было или хорошо</a:t>
            </a:r>
            <a:r>
              <a:rPr lang="en-US" sz="1600" b="1" i="1" dirty="0">
                <a:solidFill>
                  <a:schemeClr val="bg1"/>
                </a:solidFill>
              </a:rPr>
              <a:t>?</a:t>
            </a:r>
            <a:r>
              <a:rPr lang="ru-RU" sz="1600" b="1" i="1" dirty="0">
                <a:solidFill>
                  <a:schemeClr val="bg1"/>
                </a:solidFill>
              </a:rPr>
              <a:t> Для меня хорошо, для другого проезжающего дурно, а для него самого неизбежно. Потому что ему есть нечего. Он говорил, что его прибил за это офицер. А офицер прибил за то, что ему надо было скорее. А я стрелял в Долохова за то, что я счёл себя оскорблённым. А Людовика </a:t>
            </a:r>
            <a:r>
              <a:rPr lang="en-US" sz="1600" b="1" i="1" dirty="0">
                <a:solidFill>
                  <a:schemeClr val="bg1"/>
                </a:solidFill>
              </a:rPr>
              <a:t>XVI</a:t>
            </a:r>
            <a:r>
              <a:rPr lang="ru-RU" sz="1600" b="1" i="1" dirty="0">
                <a:solidFill>
                  <a:schemeClr val="bg1"/>
                </a:solidFill>
              </a:rPr>
              <a:t> казнили за то, что его считали преступником. А через год убили тех, кто его казнил, тоже за что-то».</a:t>
            </a:r>
          </a:p>
          <a:p>
            <a:pPr algn="just">
              <a:lnSpc>
                <a:spcPct val="80000"/>
              </a:lnSpc>
              <a:defRPr/>
            </a:pPr>
            <a:r>
              <a:rPr lang="ru-RU" sz="1600" b="1" i="1" dirty="0">
                <a:solidFill>
                  <a:schemeClr val="bg1"/>
                </a:solidFill>
              </a:rPr>
              <a:t>         Противительным союзом «а» Толстой подчёркивает во внутренней речи героя его ощущение абсурдности жизни, где всё случайно и относительно, не связано воедино. Правды нет ни в частной жизни, ни в истории. Пьеру кажется, что «свернулся» тот главный винт, на котором держалась вся его жизнь.</a:t>
            </a:r>
          </a:p>
        </p:txBody>
      </p:sp>
      <p:pic>
        <p:nvPicPr>
          <p:cNvPr id="8" name="Picture 3" descr="C:\Users\Андрей\Desktop\19.02\война и мир в картинках\Voyna`i`mir`1`Andrey`DVDRip`RusAC3`by`Dim-Dim (19.02.2012 16-51-17)\Voyna`i`mir`1`Andrey`DVDRip`RusAC3`by`Dim-Dim 411.jpg"/>
          <p:cNvPicPr>
            <a:picLocks noGrp="1" noChangeAspect="1" noChangeArrowheads="1"/>
          </p:cNvPicPr>
          <p:nvPr>
            <p:ph idx="1"/>
          </p:nvPr>
        </p:nvPicPr>
        <p:blipFill>
          <a:blip r:embed="rId3" cstate="screen"/>
          <a:srcRect/>
          <a:stretch>
            <a:fillRect/>
          </a:stretch>
        </p:blipFill>
        <p:spPr bwMode="auto">
          <a:xfrm>
            <a:off x="251520" y="1124744"/>
            <a:ext cx="4263632" cy="180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3" descr="C:\Users\Андрей\Desktop\19.02\война и мир в картинках\Voyna`i`mir`1`Andrey`DVDRip`RusAC3`by`Dim-Dim (19.02.2012 16-51-17)\Voyna`i`mir`1`Andrey`DVDRip`RusAC3`by`Dim-Dim 429.jpg"/>
          <p:cNvPicPr>
            <a:picLocks noChangeAspect="1" noChangeArrowheads="1"/>
          </p:cNvPicPr>
          <p:nvPr/>
        </p:nvPicPr>
        <p:blipFill>
          <a:blip r:embed="rId4" cstate="screen"/>
          <a:srcRect/>
          <a:stretch>
            <a:fillRect/>
          </a:stretch>
        </p:blipFill>
        <p:spPr bwMode="auto">
          <a:xfrm>
            <a:off x="4689486" y="1124745"/>
            <a:ext cx="4263631" cy="180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2" presetClass="emph" presetSubtype="0" fill="hold" grpId="0" nodeType="clickEffect">
                                  <p:stCondLst>
                                    <p:cond delay="0"/>
                                  </p:stCondLst>
                                  <p:childTnLst>
                                    <p:animClr clrSpc="hsl">
                                      <p:cBhvr override="childStyle">
                                        <p:cTn id="6" dur="500" fill="hold"/>
                                        <p:tgtEl>
                                          <p:spTgt spid="5"/>
                                        </p:tgtEl>
                                        <p:attrNameLst>
                                          <p:attrName>style.color</p:attrName>
                                        </p:attrNameLst>
                                      </p:cBhvr>
                                      <p:by>
                                        <p:hsl h="-7200000" s="0" l="0"/>
                                      </p:by>
                                    </p:animClr>
                                    <p:animClr clrSpc="hsl">
                                      <p:cBhvr>
                                        <p:cTn id="7" dur="500" fill="hold"/>
                                        <p:tgtEl>
                                          <p:spTgt spid="5"/>
                                        </p:tgtEl>
                                        <p:attrNameLst>
                                          <p:attrName>fillcolor</p:attrName>
                                        </p:attrNameLst>
                                      </p:cBhvr>
                                      <p:by>
                                        <p:hsl h="-7200000" s="0" l="0"/>
                                      </p:by>
                                    </p:animClr>
                                    <p:animClr clrSpc="hsl">
                                      <p:cBhvr>
                                        <p:cTn id="8" dur="500" fill="hold"/>
                                        <p:tgtEl>
                                          <p:spTgt spid="5"/>
                                        </p:tgtEl>
                                        <p:attrNameLst>
                                          <p:attrName>stroke.color</p:attrName>
                                        </p:attrNameLst>
                                      </p:cBhvr>
                                      <p:by>
                                        <p:hsl h="-7200000" s="0" l="0"/>
                                      </p:by>
                                    </p:animClr>
                                    <p:set>
                                      <p:cBhvr>
                                        <p:cTn id="9" dur="500" fill="hold"/>
                                        <p:tgtEl>
                                          <p:spTgt spid="5"/>
                                        </p:tgtEl>
                                        <p:attrNameLst>
                                          <p:attrName>fill.type</p:attrName>
                                        </p:attrNameLst>
                                      </p:cBhvr>
                                      <p:to>
                                        <p:strVal val="solid"/>
                                      </p:to>
                                    </p:set>
                                  </p:childTnLst>
                                </p:cTn>
                              </p:par>
                              <p:par>
                                <p:cTn id="10" presetID="20"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edge">
                                      <p:cBhvr>
                                        <p:cTn id="12" dur="2000"/>
                                        <p:tgtEl>
                                          <p:spTgt spid="7"/>
                                        </p:tgtEl>
                                      </p:cBhvr>
                                    </p:animEffect>
                                  </p:childTnLst>
                                </p:cTn>
                              </p:par>
                            </p:childTnLst>
                          </p:cTn>
                        </p:par>
                      </p:childTnLst>
                    </p:cTn>
                  </p:par>
                </p:childTnLst>
              </p:cTn>
              <p:nextCondLst>
                <p:cond evt="onClick" delay="0">
                  <p:tgtEl>
                    <p:spTgt spid="5"/>
                  </p:tgtEl>
                </p:cond>
              </p:nextCondLst>
            </p:seq>
          </p:childTnLst>
        </p:cTn>
      </p:par>
    </p:tnLst>
    <p:bldLst>
      <p:bldP spid="5"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67744" y="0"/>
            <a:ext cx="6624736" cy="706090"/>
          </a:xfrm>
        </p:spPr>
        <p:txBody>
          <a:bodyPr>
            <a:normAutofit/>
          </a:bodyPr>
          <a:lstStyle/>
          <a:p>
            <a:r>
              <a:rPr lang="ru-RU" sz="3200" b="1" i="1" dirty="0" smtClean="0"/>
              <a:t>Чей образ мышления перед Вами?</a:t>
            </a:r>
            <a:endParaRPr lang="ru-RU" sz="3200" b="1" i="1" dirty="0"/>
          </a:p>
        </p:txBody>
      </p:sp>
      <p:sp>
        <p:nvSpPr>
          <p:cNvPr id="3" name="Содержимое 2"/>
          <p:cNvSpPr>
            <a:spLocks noGrp="1"/>
          </p:cNvSpPr>
          <p:nvPr>
            <p:ph idx="1"/>
          </p:nvPr>
        </p:nvSpPr>
        <p:spPr>
          <a:xfrm>
            <a:off x="457200" y="5661248"/>
            <a:ext cx="3538736" cy="464915"/>
          </a:xfrm>
        </p:spPr>
        <p:txBody>
          <a:bodyPr>
            <a:normAutofit fontScale="92500" lnSpcReduction="20000"/>
          </a:bodyPr>
          <a:lstStyle/>
          <a:p>
            <a:endParaRPr lang="ru-RU" dirty="0"/>
          </a:p>
        </p:txBody>
      </p:sp>
      <p:sp>
        <p:nvSpPr>
          <p:cNvPr id="4" name="Управляющая кнопка: возврат 3">
            <a:hlinkClick r:id="rId3" action="ppaction://hlinksldjump" highlightClick="1"/>
            <a:hlinkHover r:id="rId3" action="ppaction://hlinksldjump"/>
          </p:cNvPr>
          <p:cNvSpPr/>
          <p:nvPr/>
        </p:nvSpPr>
        <p:spPr>
          <a:xfrm>
            <a:off x="8567936" y="6425952"/>
            <a:ext cx="576064" cy="432048"/>
          </a:xfrm>
          <a:prstGeom prst="actionButtonReturn">
            <a:avLst/>
          </a:prstGeom>
          <a:scene3d>
            <a:camera prst="orthographicFront"/>
            <a:lightRig rig="threePt" dir="t"/>
          </a:scene3d>
          <a:sp3d extrusionH="196850">
            <a:bevelT w="114300" prst="artDeco"/>
            <a:bevelB w="114300" prst="artDeco"/>
            <a:extrusionClr>
              <a:srgbClr val="0070C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57150" h="38100" prst="artDeco"/>
            </a:sp3d>
          </a:bodyPr>
          <a:lstStyle/>
          <a:p>
            <a:pPr algn="ctr"/>
            <a:endParaRPr lang="ru-RU"/>
          </a:p>
        </p:txBody>
      </p:sp>
      <p:sp>
        <p:nvSpPr>
          <p:cNvPr id="5" name="Скругленный прямоугольник 4"/>
          <p:cNvSpPr/>
          <p:nvPr/>
        </p:nvSpPr>
        <p:spPr>
          <a:xfrm>
            <a:off x="395536" y="6165304"/>
            <a:ext cx="1944216" cy="504056"/>
          </a:xfrm>
          <a:prstGeom prst="roundRect">
            <a:avLst/>
          </a:prstGeom>
          <a:scene3d>
            <a:camera prst="orthographicFront"/>
            <a:lightRig rig="threePt" dir="t"/>
          </a:scene3d>
          <a:sp3d extrusionH="76200">
            <a:bevelT w="114300" prst="artDeco"/>
            <a:bevelB w="114300" prst="artDeco"/>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t>Ответ</a:t>
            </a:r>
            <a:endParaRPr lang="ru-RU" sz="2000" b="1" i="1" dirty="0"/>
          </a:p>
        </p:txBody>
      </p:sp>
      <p:sp>
        <p:nvSpPr>
          <p:cNvPr id="6" name="Скругленный прямоугольник 5"/>
          <p:cNvSpPr/>
          <p:nvPr/>
        </p:nvSpPr>
        <p:spPr>
          <a:xfrm>
            <a:off x="179512" y="188640"/>
            <a:ext cx="2016224" cy="504056"/>
          </a:xfrm>
          <a:prstGeom prst="roundRect">
            <a:avLst/>
          </a:prstGeom>
          <a:scene3d>
            <a:camera prst="orthographicFront"/>
            <a:lightRig rig="threePt" dir="t"/>
          </a:scene3d>
          <a:sp3d extrusionH="76200">
            <a:bevelT w="114300" prst="artDeco"/>
            <a:bevelB w="114300" prst="artDeco"/>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dirty="0" smtClean="0"/>
              <a:t>Мысли 20</a:t>
            </a:r>
            <a:endParaRPr lang="ru-RU" dirty="0"/>
          </a:p>
        </p:txBody>
      </p:sp>
      <p:sp>
        <p:nvSpPr>
          <p:cNvPr id="7" name="Скругленный прямоугольник 6"/>
          <p:cNvSpPr/>
          <p:nvPr/>
        </p:nvSpPr>
        <p:spPr>
          <a:xfrm>
            <a:off x="251520" y="1340768"/>
            <a:ext cx="4104456" cy="4536504"/>
          </a:xfrm>
          <a:prstGeom prst="roundRect">
            <a:avLst/>
          </a:prstGeom>
          <a:scene3d>
            <a:camera prst="orthographicFront"/>
            <a:lightRig rig="threePt" dir="t"/>
          </a:scene3d>
          <a:sp3d extrusionH="76200">
            <a:bevelT w="114300" prst="artDeco"/>
            <a:bevelB w="114300" prst="artDeco"/>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000" b="1" i="1" dirty="0" smtClean="0">
                <a:solidFill>
                  <a:schemeClr val="bg1"/>
                </a:solidFill>
              </a:rPr>
              <a:t>«(…) никогда не думала об этом гордом слове: справедливость. Все сложные законы человечества сосредоточивались для нее в одном простом и ясном законе – в законе любви и самоотвержения, преподанном нам тем, который с любовью страдал за человечество, когда сам он – Бог».</a:t>
            </a:r>
            <a:endParaRPr lang="ru-RU" sz="2000" b="1" i="1" dirty="0">
              <a:solidFill>
                <a:schemeClr val="bg1"/>
              </a:solidFill>
            </a:endParaRPr>
          </a:p>
        </p:txBody>
      </p:sp>
      <p:pic>
        <p:nvPicPr>
          <p:cNvPr id="8" name="Picture 4" descr="C:\Users\Андрей\Desktop\19.02\война и мир в картинках\Voyna`i`mir`2`Natasha`DVDRip`DivX`RusAC3`by`Dim-Dim (19.02.2012 14-25-24)\Voyna`i`mir`2`Natasha`DVDRip`DivX`RusAC3`by`Dim-Dim 349.jpg"/>
          <p:cNvPicPr>
            <a:picLocks noChangeAspect="1" noChangeArrowheads="1"/>
          </p:cNvPicPr>
          <p:nvPr/>
        </p:nvPicPr>
        <p:blipFill>
          <a:blip r:embed="rId4" cstate="screen"/>
          <a:srcRect/>
          <a:stretch>
            <a:fillRect/>
          </a:stretch>
        </p:blipFill>
        <p:spPr bwMode="auto">
          <a:xfrm>
            <a:off x="4572000" y="764704"/>
            <a:ext cx="4176464" cy="36172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8"/>
          <p:cNvSpPr txBox="1"/>
          <p:nvPr/>
        </p:nvSpPr>
        <p:spPr>
          <a:xfrm>
            <a:off x="2555776" y="6237312"/>
            <a:ext cx="3605346" cy="400110"/>
          </a:xfrm>
          <a:prstGeom prst="rect">
            <a:avLst/>
          </a:prstGeom>
          <a:noFill/>
        </p:spPr>
        <p:txBody>
          <a:bodyPr wrap="none" rtlCol="0">
            <a:spAutoFit/>
          </a:bodyPr>
          <a:lstStyle/>
          <a:p>
            <a:r>
              <a:rPr lang="ru-RU" sz="2000" b="1" i="1" dirty="0" smtClean="0"/>
              <a:t>Княжна Марья Болконская</a:t>
            </a:r>
            <a:endParaRPr lang="ru-RU" sz="2000" b="1" i="1"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2" presetClass="emph" presetSubtype="0" fill="hold" grpId="0" nodeType="clickEffect">
                                  <p:stCondLst>
                                    <p:cond delay="0"/>
                                  </p:stCondLst>
                                  <p:childTnLst>
                                    <p:animClr clrSpc="hsl">
                                      <p:cBhvr override="childStyle">
                                        <p:cTn id="6" dur="500" fill="hold"/>
                                        <p:tgtEl>
                                          <p:spTgt spid="5"/>
                                        </p:tgtEl>
                                        <p:attrNameLst>
                                          <p:attrName>style.color</p:attrName>
                                        </p:attrNameLst>
                                      </p:cBhvr>
                                      <p:by>
                                        <p:hsl h="-7200000" s="0" l="0"/>
                                      </p:by>
                                    </p:animClr>
                                    <p:animClr clrSpc="hsl">
                                      <p:cBhvr>
                                        <p:cTn id="7" dur="500" fill="hold"/>
                                        <p:tgtEl>
                                          <p:spTgt spid="5"/>
                                        </p:tgtEl>
                                        <p:attrNameLst>
                                          <p:attrName>fillcolor</p:attrName>
                                        </p:attrNameLst>
                                      </p:cBhvr>
                                      <p:by>
                                        <p:hsl h="-7200000" s="0" l="0"/>
                                      </p:by>
                                    </p:animClr>
                                    <p:animClr clrSpc="hsl">
                                      <p:cBhvr>
                                        <p:cTn id="8" dur="500" fill="hold"/>
                                        <p:tgtEl>
                                          <p:spTgt spid="5"/>
                                        </p:tgtEl>
                                        <p:attrNameLst>
                                          <p:attrName>stroke.color</p:attrName>
                                        </p:attrNameLst>
                                      </p:cBhvr>
                                      <p:by>
                                        <p:hsl h="-7200000" s="0" l="0"/>
                                      </p:by>
                                    </p:animClr>
                                    <p:set>
                                      <p:cBhvr>
                                        <p:cTn id="9" dur="500" fill="hold"/>
                                        <p:tgtEl>
                                          <p:spTgt spid="5"/>
                                        </p:tgtEl>
                                        <p:attrNameLst>
                                          <p:attrName>fill.type</p:attrName>
                                        </p:attrNameLst>
                                      </p:cBhvr>
                                      <p:to>
                                        <p:strVal val="solid"/>
                                      </p:to>
                                    </p:set>
                                  </p:childTnLst>
                                </p:cTn>
                              </p:par>
                              <p:par>
                                <p:cTn id="10" presetID="2" presetClass="entr" presetSubtype="4"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par>
                                <p:cTn id="14" presetID="2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edge">
                                      <p:cBhvr>
                                        <p:cTn id="16" dur="2000"/>
                                        <p:tgtEl>
                                          <p:spTgt spid="8"/>
                                        </p:tgtEl>
                                      </p:cBhvr>
                                    </p:animEffect>
                                  </p:childTnLst>
                                </p:cTn>
                              </p:par>
                            </p:childTnLst>
                          </p:cTn>
                        </p:par>
                      </p:childTnLst>
                    </p:cTn>
                  </p:par>
                </p:childTnLst>
              </p:cTn>
              <p:nextCondLst>
                <p:cond evt="onClick" delay="0">
                  <p:tgtEl>
                    <p:spTgt spid="5"/>
                  </p:tgtEl>
                </p:cond>
              </p:nextCondLst>
            </p:seq>
          </p:childTnLst>
        </p:cTn>
      </p:par>
    </p:tnLst>
    <p:bldLst>
      <p:bldP spid="5" grpId="0" animBg="1"/>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3356992"/>
            <a:ext cx="8568952" cy="2664296"/>
          </a:xfrm>
        </p:spPr>
        <p:txBody>
          <a:bodyPr>
            <a:normAutofit/>
          </a:bodyPr>
          <a:lstStyle/>
          <a:p>
            <a:pPr algn="just">
              <a:buNone/>
            </a:pPr>
            <a:endParaRPr lang="ru-RU" i="1" dirty="0"/>
          </a:p>
        </p:txBody>
      </p:sp>
      <p:sp>
        <p:nvSpPr>
          <p:cNvPr id="4" name="Управляющая кнопка: возврат 3">
            <a:hlinkClick r:id="rId3" action="ppaction://hlinksldjump" highlightClick="1"/>
            <a:hlinkHover r:id="rId3" action="ppaction://hlinksldjump"/>
          </p:cNvPr>
          <p:cNvSpPr/>
          <p:nvPr/>
        </p:nvSpPr>
        <p:spPr>
          <a:xfrm>
            <a:off x="8316416" y="6237312"/>
            <a:ext cx="576064" cy="432048"/>
          </a:xfrm>
          <a:prstGeom prst="actionButtonReturn">
            <a:avLst/>
          </a:prstGeom>
          <a:scene3d>
            <a:camera prst="orthographicFront"/>
            <a:lightRig rig="threePt" dir="t"/>
          </a:scene3d>
          <a:sp3d extrusionH="196850">
            <a:bevelT w="114300" prst="artDeco"/>
            <a:bevelB w="114300" prst="artDeco"/>
            <a:extrusionClr>
              <a:srgbClr val="0070C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57150" h="38100" prst="artDeco"/>
            </a:sp3d>
          </a:bodyPr>
          <a:lstStyle/>
          <a:p>
            <a:pPr algn="ctr"/>
            <a:endParaRPr lang="ru-RU"/>
          </a:p>
        </p:txBody>
      </p:sp>
      <p:sp>
        <p:nvSpPr>
          <p:cNvPr id="5" name="Скругленный прямоугольник 4"/>
          <p:cNvSpPr/>
          <p:nvPr/>
        </p:nvSpPr>
        <p:spPr>
          <a:xfrm>
            <a:off x="395536" y="6165304"/>
            <a:ext cx="1944216" cy="504056"/>
          </a:xfrm>
          <a:prstGeom prst="roundRect">
            <a:avLst/>
          </a:prstGeom>
          <a:scene3d>
            <a:camera prst="orthographicFront"/>
            <a:lightRig rig="threePt" dir="t"/>
          </a:scene3d>
          <a:sp3d extrusionH="76200">
            <a:bevelT w="114300" prst="artDeco"/>
            <a:bevelB w="114300" prst="artDeco"/>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t>Ответ</a:t>
            </a:r>
            <a:endParaRPr lang="ru-RU" sz="2000" b="1" i="1" dirty="0"/>
          </a:p>
        </p:txBody>
      </p:sp>
      <p:sp>
        <p:nvSpPr>
          <p:cNvPr id="6" name="Скругленный прямоугольник 5"/>
          <p:cNvSpPr/>
          <p:nvPr/>
        </p:nvSpPr>
        <p:spPr>
          <a:xfrm>
            <a:off x="251520" y="260648"/>
            <a:ext cx="1872208" cy="476672"/>
          </a:xfrm>
          <a:prstGeom prst="roundRect">
            <a:avLst/>
          </a:prstGeom>
          <a:scene3d>
            <a:camera prst="orthographicFront"/>
            <a:lightRig rig="threePt" dir="t"/>
          </a:scene3d>
          <a:sp3d extrusionH="76200">
            <a:bevelT w="114300" prst="artDeco"/>
            <a:bevelB w="114300" prst="artDeco"/>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dirty="0" smtClean="0"/>
              <a:t>История 5</a:t>
            </a:r>
            <a:endParaRPr lang="ru-RU" dirty="0"/>
          </a:p>
        </p:txBody>
      </p:sp>
      <p:pic>
        <p:nvPicPr>
          <p:cNvPr id="7" name="Picture 4" descr="C:\Users\Андрей\Desktop\19.02\война и мир в картинках\Voyna`i`mir`2`Natasha`DVDRip`DivX`RusAC3`by`Dim-Dim (19.02.2012 14-25-24)\Voyna`i`mir`2`Natasha`DVDRip`DivX`RusAC3`by`Dim-Dim 482.jpg"/>
          <p:cNvPicPr>
            <a:picLocks noChangeAspect="1" noChangeArrowheads="1"/>
          </p:cNvPicPr>
          <p:nvPr/>
        </p:nvPicPr>
        <p:blipFill>
          <a:blip r:embed="rId4" cstate="screen"/>
          <a:srcRect/>
          <a:stretch>
            <a:fillRect/>
          </a:stretch>
        </p:blipFill>
        <p:spPr bwMode="auto">
          <a:xfrm>
            <a:off x="5364088" y="188640"/>
            <a:ext cx="3561553" cy="30243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Box 7"/>
          <p:cNvSpPr txBox="1"/>
          <p:nvPr/>
        </p:nvSpPr>
        <p:spPr>
          <a:xfrm>
            <a:off x="2555776" y="6165304"/>
            <a:ext cx="4704686" cy="707886"/>
          </a:xfrm>
          <a:prstGeom prst="rect">
            <a:avLst/>
          </a:prstGeom>
          <a:noFill/>
        </p:spPr>
        <p:txBody>
          <a:bodyPr wrap="none" rtlCol="0">
            <a:spAutoFit/>
          </a:bodyPr>
          <a:lstStyle/>
          <a:p>
            <a:r>
              <a:rPr lang="ru-RU" sz="2000" b="1" i="1" dirty="0" smtClean="0"/>
              <a:t>Масон Осип Алексеевич  </a:t>
            </a:r>
            <a:r>
              <a:rPr lang="ru-RU" sz="2000" b="1" i="1" dirty="0" err="1" smtClean="0"/>
              <a:t>Баздеев</a:t>
            </a:r>
            <a:r>
              <a:rPr lang="ru-RU" sz="2000" b="1" i="1" dirty="0" smtClean="0"/>
              <a:t>.  </a:t>
            </a:r>
          </a:p>
          <a:p>
            <a:pPr algn="ctr"/>
            <a:r>
              <a:rPr lang="ru-RU" sz="2000" b="1" i="1" dirty="0" smtClean="0"/>
              <a:t>Масонство.</a:t>
            </a:r>
            <a:endParaRPr lang="ru-RU" sz="2000" b="1" i="1" dirty="0"/>
          </a:p>
        </p:txBody>
      </p:sp>
      <p:sp>
        <p:nvSpPr>
          <p:cNvPr id="10" name="Скругленный прямоугольник 9"/>
          <p:cNvSpPr/>
          <p:nvPr/>
        </p:nvSpPr>
        <p:spPr>
          <a:xfrm>
            <a:off x="251520" y="1628800"/>
            <a:ext cx="4896544" cy="4320480"/>
          </a:xfrm>
          <a:prstGeom prst="roundRect">
            <a:avLst/>
          </a:prstGeom>
          <a:scene3d>
            <a:camera prst="orthographicFront"/>
            <a:lightRig rig="threePt" dir="t"/>
          </a:scene3d>
          <a:sp3d extrusionH="76200">
            <a:bevelT w="114300" prst="artDeco"/>
            <a:bevelB w="114300" prst="artDeco"/>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None/>
            </a:pPr>
            <a:r>
              <a:rPr lang="ru-RU" b="1" i="1" dirty="0" smtClean="0">
                <a:solidFill>
                  <a:schemeClr val="bg1"/>
                </a:solidFill>
              </a:rPr>
              <a:t>Он привлек Пьера своей твёрдой верой, прежде всего в необходимость нравственного «очищения» мира и человека, в потребность человека в личном совершенствовании. И  он проникается желанием «переродить порочный род человеческий и самого себя довести до высшей степени совершенства», что значит – жить не для себя, а для других.</a:t>
            </a:r>
            <a:endParaRPr lang="ru-RU" i="1" dirty="0">
              <a:solidFill>
                <a:schemeClr val="bg1"/>
              </a:solidFill>
            </a:endParaRPr>
          </a:p>
        </p:txBody>
      </p:sp>
      <p:sp>
        <p:nvSpPr>
          <p:cNvPr id="11" name="TextBox 10"/>
          <p:cNvSpPr txBox="1"/>
          <p:nvPr/>
        </p:nvSpPr>
        <p:spPr>
          <a:xfrm>
            <a:off x="0" y="836712"/>
            <a:ext cx="5508104" cy="584775"/>
          </a:xfrm>
          <a:prstGeom prst="rect">
            <a:avLst/>
          </a:prstGeom>
          <a:noFill/>
        </p:spPr>
        <p:txBody>
          <a:bodyPr wrap="square" rtlCol="0">
            <a:spAutoFit/>
          </a:bodyPr>
          <a:lstStyle/>
          <a:p>
            <a:r>
              <a:rPr lang="ru-RU" sz="3200" b="1" i="1" dirty="0" smtClean="0"/>
              <a:t>О ком и о чем идет речь?</a:t>
            </a:r>
            <a:endParaRPr lang="ru-RU" sz="3200" b="1" i="1" dirty="0"/>
          </a:p>
        </p:txBody>
      </p:sp>
      <p:sp>
        <p:nvSpPr>
          <p:cNvPr id="12" name="Скругленный прямоугольник 11"/>
          <p:cNvSpPr/>
          <p:nvPr/>
        </p:nvSpPr>
        <p:spPr>
          <a:xfrm>
            <a:off x="251520" y="1484784"/>
            <a:ext cx="5868144" cy="4608512"/>
          </a:xfrm>
          <a:prstGeom prst="roundRect">
            <a:avLst/>
          </a:prstGeom>
          <a:solidFill>
            <a:srgbClr val="00B0F0"/>
          </a:solidFill>
          <a:scene3d>
            <a:camera prst="orthographicFront"/>
            <a:lightRig rig="threePt" dir="t"/>
          </a:scene3d>
          <a:sp3d>
            <a:bevelT w="114300" prst="artDeco"/>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dirty="0" err="1" smtClean="0">
                <a:solidFill>
                  <a:schemeClr val="bg1"/>
                </a:solidFill>
              </a:rPr>
              <a:t>Масо́нство</a:t>
            </a:r>
            <a:r>
              <a:rPr lang="ru-RU" b="1" i="1" dirty="0" smtClean="0">
                <a:solidFill>
                  <a:schemeClr val="bg1"/>
                </a:solidFill>
              </a:rPr>
              <a:t> (</a:t>
            </a:r>
            <a:r>
              <a:rPr lang="ru-RU" b="1" i="1" dirty="0" err="1" smtClean="0">
                <a:solidFill>
                  <a:schemeClr val="bg1"/>
                </a:solidFill>
              </a:rPr>
              <a:t>франкмасо́нство</a:t>
            </a:r>
            <a:r>
              <a:rPr lang="ru-RU" b="1" i="1" dirty="0" smtClean="0">
                <a:solidFill>
                  <a:schemeClr val="bg1"/>
                </a:solidFill>
              </a:rPr>
              <a:t>, фр. </a:t>
            </a:r>
            <a:r>
              <a:rPr lang="ru-RU" b="1" i="1" dirty="0" err="1" smtClean="0">
                <a:solidFill>
                  <a:schemeClr val="bg1"/>
                </a:solidFill>
              </a:rPr>
              <a:t>Franc-maçonnerie</a:t>
            </a:r>
            <a:r>
              <a:rPr lang="ru-RU" b="1" i="1" dirty="0" smtClean="0">
                <a:solidFill>
                  <a:schemeClr val="bg1"/>
                </a:solidFill>
              </a:rPr>
              <a:t>, англ. </a:t>
            </a:r>
            <a:r>
              <a:rPr lang="ru-RU" b="1" i="1" dirty="0" err="1" smtClean="0">
                <a:solidFill>
                  <a:schemeClr val="bg1"/>
                </a:solidFill>
              </a:rPr>
              <a:t>Freemasonry</a:t>
            </a:r>
            <a:r>
              <a:rPr lang="ru-RU" b="1" i="1" dirty="0" smtClean="0">
                <a:solidFill>
                  <a:schemeClr val="bg1"/>
                </a:solidFill>
              </a:rPr>
              <a:t>) — это братство, которое берёт свое начало из малоизвестных истоков в конце XVI — начала XVII века, предположительно — оперативных Цехов каменщиков. Масонское братство — это этическое движение, возникшее в XVIII веке в виде закрытой организации. Этика и философия масонства опираются на монотеистические религии. Название масон или франкмасон происходит от фр. </a:t>
            </a:r>
            <a:r>
              <a:rPr lang="ru-RU" b="1" i="1" dirty="0" err="1" smtClean="0">
                <a:solidFill>
                  <a:schemeClr val="bg1"/>
                </a:solidFill>
              </a:rPr>
              <a:t>franc-maçon</a:t>
            </a:r>
            <a:r>
              <a:rPr lang="ru-RU" b="1" i="1" dirty="0" smtClean="0">
                <a:solidFill>
                  <a:schemeClr val="bg1"/>
                </a:solidFill>
              </a:rPr>
              <a:t> (в </a:t>
            </a:r>
            <a:r>
              <a:rPr lang="ru-RU" b="1" i="1" dirty="0" err="1" smtClean="0">
                <a:solidFill>
                  <a:schemeClr val="bg1"/>
                </a:solidFill>
              </a:rPr>
              <a:t>старофранцузском</a:t>
            </a:r>
            <a:r>
              <a:rPr lang="ru-RU" b="1" i="1" dirty="0" smtClean="0">
                <a:solidFill>
                  <a:schemeClr val="bg1"/>
                </a:solidFill>
              </a:rPr>
              <a:t> </a:t>
            </a:r>
            <a:r>
              <a:rPr lang="ru-RU" b="1" i="1" dirty="0" err="1" smtClean="0">
                <a:solidFill>
                  <a:schemeClr val="bg1"/>
                </a:solidFill>
              </a:rPr>
              <a:t>masson</a:t>
            </a:r>
            <a:r>
              <a:rPr lang="ru-RU" b="1" i="1" dirty="0" smtClean="0">
                <a:solidFill>
                  <a:schemeClr val="bg1"/>
                </a:solidFill>
              </a:rPr>
              <a:t>, англ. </a:t>
            </a:r>
            <a:r>
              <a:rPr lang="ru-RU" b="1" i="1" dirty="0" err="1" smtClean="0">
                <a:solidFill>
                  <a:schemeClr val="bg1"/>
                </a:solidFill>
              </a:rPr>
              <a:t>freemason</a:t>
            </a:r>
            <a:r>
              <a:rPr lang="ru-RU" b="1" i="1" dirty="0" smtClean="0">
                <a:solidFill>
                  <a:schemeClr val="bg1"/>
                </a:solidFill>
              </a:rPr>
              <a:t>), употребляется также буквальный перевод этого названия — вольный каменщик.</a:t>
            </a:r>
            <a:endParaRPr lang="ru-RU" b="1" i="1" dirty="0">
              <a:solidFill>
                <a:schemeClr val="bg1"/>
              </a:solidFill>
            </a:endParaRPr>
          </a:p>
        </p:txBody>
      </p:sp>
      <p:sp>
        <p:nvSpPr>
          <p:cNvPr id="13" name="Скругленный прямоугольник 12"/>
          <p:cNvSpPr/>
          <p:nvPr/>
        </p:nvSpPr>
        <p:spPr>
          <a:xfrm>
            <a:off x="4211960" y="692696"/>
            <a:ext cx="4392488" cy="5688632"/>
          </a:xfrm>
          <a:prstGeom prst="roundRect">
            <a:avLst/>
          </a:prstGeom>
          <a:solidFill>
            <a:srgbClr val="00B0F0"/>
          </a:solidFill>
          <a:scene3d>
            <a:camera prst="orthographicFront"/>
            <a:lightRig rig="threePt" dir="t"/>
          </a:scene3d>
          <a:sp3d extrusionH="76200">
            <a:bevelT w="114300" prst="artDeco"/>
            <a:bevelB w="114300" prst="artDeco"/>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dirty="0" smtClean="0">
                <a:solidFill>
                  <a:schemeClr val="bg1"/>
                </a:solidFill>
              </a:rPr>
              <a:t>Масонство позиционируется как нравственно-этическая система, выраженная в аллегориях и иллюстрируемая символами. Большинство символики заимствовано из иудаизма и христианства, в ритуалах обыгрываются легенды с библейскими персонажами. Внимание масонов обращается на необходимость нравственного самосовершенствования, а также духовного роста в рамках той религии, которую каждый из них исповедует. Философия масонства включает в себя внешние элементы как христианства, так и других религий.</a:t>
            </a:r>
            <a:endParaRPr lang="ru-RU" b="1" i="1" dirty="0">
              <a:solidFill>
                <a:schemeClr val="bg1"/>
              </a:solidFill>
            </a:endParaRPr>
          </a:p>
        </p:txBody>
      </p:sp>
      <p:pic>
        <p:nvPicPr>
          <p:cNvPr id="2050" name="Picture 2" descr="C:\Users\Учитель\Desktop\120px-Square_compasses.svg.png"/>
          <p:cNvPicPr>
            <a:picLocks noChangeAspect="1" noChangeArrowheads="1"/>
          </p:cNvPicPr>
          <p:nvPr/>
        </p:nvPicPr>
        <p:blipFill>
          <a:blip r:embed="rId5" cstate="screen"/>
          <a:srcRect/>
          <a:stretch>
            <a:fillRect/>
          </a:stretch>
        </p:blipFill>
        <p:spPr bwMode="auto">
          <a:xfrm>
            <a:off x="1043608" y="2276872"/>
            <a:ext cx="2585484" cy="2736304"/>
          </a:xfrm>
          <a:prstGeom prst="rect">
            <a:avLst/>
          </a:prstGeom>
          <a:noFill/>
        </p:spPr>
      </p:pic>
      <p:sp>
        <p:nvSpPr>
          <p:cNvPr id="14" name="Скругленный прямоугольник 13"/>
          <p:cNvSpPr/>
          <p:nvPr/>
        </p:nvSpPr>
        <p:spPr>
          <a:xfrm>
            <a:off x="2267744" y="260648"/>
            <a:ext cx="2952328" cy="504056"/>
          </a:xfrm>
          <a:prstGeom prst="roundRect">
            <a:avLst/>
          </a:prstGeom>
          <a:scene3d>
            <a:camera prst="orthographicFront"/>
            <a:lightRig rig="threePt" dir="t"/>
          </a:scene3d>
          <a:sp3d extrusionH="76200">
            <a:bevelT w="114300" prst="artDeco"/>
            <a:bevelB w="114300" prst="artDeco"/>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dirty="0" smtClean="0"/>
              <a:t>Историческая справка</a:t>
            </a:r>
            <a:endParaRPr lang="ru-RU" b="1" i="1"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2" presetClass="emph" presetSubtype="0" fill="hold" grpId="0" nodeType="clickEffect">
                                  <p:stCondLst>
                                    <p:cond delay="0"/>
                                  </p:stCondLst>
                                  <p:childTnLst>
                                    <p:animClr clrSpc="hsl">
                                      <p:cBhvr override="childStyle">
                                        <p:cTn id="6" dur="500" fill="hold"/>
                                        <p:tgtEl>
                                          <p:spTgt spid="5"/>
                                        </p:tgtEl>
                                        <p:attrNameLst>
                                          <p:attrName>style.color</p:attrName>
                                        </p:attrNameLst>
                                      </p:cBhvr>
                                      <p:by>
                                        <p:hsl h="-7200000" s="0" l="0"/>
                                      </p:by>
                                    </p:animClr>
                                    <p:animClr clrSpc="hsl">
                                      <p:cBhvr>
                                        <p:cTn id="7" dur="500" fill="hold"/>
                                        <p:tgtEl>
                                          <p:spTgt spid="5"/>
                                        </p:tgtEl>
                                        <p:attrNameLst>
                                          <p:attrName>fillcolor</p:attrName>
                                        </p:attrNameLst>
                                      </p:cBhvr>
                                      <p:by>
                                        <p:hsl h="-7200000" s="0" l="0"/>
                                      </p:by>
                                    </p:animClr>
                                    <p:animClr clrSpc="hsl">
                                      <p:cBhvr>
                                        <p:cTn id="8" dur="500" fill="hold"/>
                                        <p:tgtEl>
                                          <p:spTgt spid="5"/>
                                        </p:tgtEl>
                                        <p:attrNameLst>
                                          <p:attrName>stroke.color</p:attrName>
                                        </p:attrNameLst>
                                      </p:cBhvr>
                                      <p:by>
                                        <p:hsl h="-7200000" s="0" l="0"/>
                                      </p:by>
                                    </p:animClr>
                                    <p:set>
                                      <p:cBhvr>
                                        <p:cTn id="9" dur="500" fill="hold"/>
                                        <p:tgtEl>
                                          <p:spTgt spid="5"/>
                                        </p:tgtEl>
                                        <p:attrNameLst>
                                          <p:attrName>fill.type</p:attrName>
                                        </p:attrNameLst>
                                      </p:cBhvr>
                                      <p:to>
                                        <p:strVal val="solid"/>
                                      </p:to>
                                    </p:set>
                                  </p:childTnLst>
                                </p:cTn>
                              </p:par>
                              <p:par>
                                <p:cTn id="10" presetID="2" presetClass="entr" presetSubtype="4"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5"/>
                  </p:tgtEl>
                </p:cond>
              </p:nextCondLst>
            </p:seq>
            <p:seq concurrent="1" nextAc="seek">
              <p:cTn id="14" restart="whenNotActive" fill="hold" evtFilter="cancelBubble" nodeType="interactiveSeq">
                <p:stCondLst>
                  <p:cond evt="onClick" delay="0">
                    <p:tgtEl>
                      <p:spTgt spid="14"/>
                    </p:tgtEl>
                  </p:cond>
                </p:stCondLst>
                <p:endSync evt="end" delay="0">
                  <p:rtn val="all"/>
                </p:endSync>
                <p:childTnLst>
                  <p:par>
                    <p:cTn id="15" fill="hold">
                      <p:stCondLst>
                        <p:cond delay="0"/>
                      </p:stCondLst>
                      <p:childTnLst>
                        <p:par>
                          <p:cTn id="16" fill="hold">
                            <p:stCondLst>
                              <p:cond delay="0"/>
                            </p:stCondLst>
                            <p:childTnLst>
                              <p:par>
                                <p:cTn id="17" presetID="22" presetClass="emph" presetSubtype="0" fill="hold" grpId="0" nodeType="clickEffect">
                                  <p:stCondLst>
                                    <p:cond delay="0"/>
                                  </p:stCondLst>
                                  <p:childTnLst>
                                    <p:animClr clrSpc="hsl">
                                      <p:cBhvr override="childStyle">
                                        <p:cTn id="18" dur="500" fill="hold"/>
                                        <p:tgtEl>
                                          <p:spTgt spid="14"/>
                                        </p:tgtEl>
                                        <p:attrNameLst>
                                          <p:attrName>style.color</p:attrName>
                                        </p:attrNameLst>
                                      </p:cBhvr>
                                      <p:by>
                                        <p:hsl h="-7200000" s="0" l="0"/>
                                      </p:by>
                                    </p:animClr>
                                    <p:animClr clrSpc="hsl">
                                      <p:cBhvr>
                                        <p:cTn id="19" dur="500" fill="hold"/>
                                        <p:tgtEl>
                                          <p:spTgt spid="14"/>
                                        </p:tgtEl>
                                        <p:attrNameLst>
                                          <p:attrName>fillcolor</p:attrName>
                                        </p:attrNameLst>
                                      </p:cBhvr>
                                      <p:by>
                                        <p:hsl h="-7200000" s="0" l="0"/>
                                      </p:by>
                                    </p:animClr>
                                    <p:animClr clrSpc="hsl">
                                      <p:cBhvr>
                                        <p:cTn id="20" dur="500" fill="hold"/>
                                        <p:tgtEl>
                                          <p:spTgt spid="14"/>
                                        </p:tgtEl>
                                        <p:attrNameLst>
                                          <p:attrName>stroke.color</p:attrName>
                                        </p:attrNameLst>
                                      </p:cBhvr>
                                      <p:by>
                                        <p:hsl h="-7200000" s="0" l="0"/>
                                      </p:by>
                                    </p:animClr>
                                    <p:set>
                                      <p:cBhvr>
                                        <p:cTn id="21" dur="500" fill="hold"/>
                                        <p:tgtEl>
                                          <p:spTgt spid="14"/>
                                        </p:tgtEl>
                                        <p:attrNameLst>
                                          <p:attrName>fill.type</p:attrName>
                                        </p:attrNameLst>
                                      </p:cBhvr>
                                      <p:to>
                                        <p:strVal val="solid"/>
                                      </p:to>
                                    </p:set>
                                  </p:childTnLst>
                                </p:cTn>
                              </p:par>
                              <p:par>
                                <p:cTn id="22" presetID="2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edge">
                                      <p:cBhvr>
                                        <p:cTn id="24" dur="20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0"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edge">
                                      <p:cBhvr>
                                        <p:cTn id="29" dur="2000"/>
                                        <p:tgtEl>
                                          <p:spTgt spid="13"/>
                                        </p:tgtEl>
                                      </p:cBhvr>
                                    </p:animEffect>
                                  </p:childTnLst>
                                </p:cTn>
                              </p:par>
                              <p:par>
                                <p:cTn id="30" presetID="4" presetClass="exit" presetSubtype="16" fill="hold" grpId="1" nodeType="withEffect">
                                  <p:stCondLst>
                                    <p:cond delay="0"/>
                                  </p:stCondLst>
                                  <p:childTnLst>
                                    <p:animEffect transition="out" filter="box(in)">
                                      <p:cBhvr>
                                        <p:cTn id="31" dur="500"/>
                                        <p:tgtEl>
                                          <p:spTgt spid="12"/>
                                        </p:tgtEl>
                                      </p:cBhvr>
                                    </p:animEffect>
                                    <p:set>
                                      <p:cBhvr>
                                        <p:cTn id="32" dur="1" fill="hold">
                                          <p:stCondLst>
                                            <p:cond delay="499"/>
                                          </p:stCondLst>
                                        </p:cTn>
                                        <p:tgtEl>
                                          <p:spTgt spid="12"/>
                                        </p:tgtEl>
                                        <p:attrNameLst>
                                          <p:attrName>style.visibility</p:attrName>
                                        </p:attrNameLst>
                                      </p:cBhvr>
                                      <p:to>
                                        <p:strVal val="hidden"/>
                                      </p:to>
                                    </p:set>
                                  </p:childTnLst>
                                </p:cTn>
                              </p:par>
                              <p:par>
                                <p:cTn id="33" presetID="20" presetClass="entr" presetSubtype="0" fill="hold" nodeType="withEffect">
                                  <p:stCondLst>
                                    <p:cond delay="0"/>
                                  </p:stCondLst>
                                  <p:childTnLst>
                                    <p:set>
                                      <p:cBhvr>
                                        <p:cTn id="34" dur="1" fill="hold">
                                          <p:stCondLst>
                                            <p:cond delay="0"/>
                                          </p:stCondLst>
                                        </p:cTn>
                                        <p:tgtEl>
                                          <p:spTgt spid="2050"/>
                                        </p:tgtEl>
                                        <p:attrNameLst>
                                          <p:attrName>style.visibility</p:attrName>
                                        </p:attrNameLst>
                                      </p:cBhvr>
                                      <p:to>
                                        <p:strVal val="visible"/>
                                      </p:to>
                                    </p:set>
                                    <p:animEffect transition="in" filter="wedge">
                                      <p:cBhvr>
                                        <p:cTn id="35" dur="2000"/>
                                        <p:tgtEl>
                                          <p:spTgt spid="2050"/>
                                        </p:tgtEl>
                                      </p:cBhvr>
                                    </p:animEffect>
                                  </p:childTnLst>
                                </p:cTn>
                              </p:par>
                            </p:childTnLst>
                          </p:cTn>
                        </p:par>
                      </p:childTnLst>
                    </p:cTn>
                  </p:par>
                </p:childTnLst>
              </p:cTn>
              <p:nextCondLst>
                <p:cond evt="onClick" delay="0">
                  <p:tgtEl>
                    <p:spTgt spid="14"/>
                  </p:tgtEl>
                </p:cond>
              </p:nextCondLst>
            </p:seq>
          </p:childTnLst>
        </p:cTn>
      </p:par>
    </p:tnLst>
    <p:bldLst>
      <p:bldP spid="5" grpId="0" animBg="1"/>
      <p:bldP spid="8" grpId="0"/>
      <p:bldP spid="12" grpId="0" animBg="1"/>
      <p:bldP spid="12" grpId="1" animBg="1"/>
      <p:bldP spid="13"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descr="C:\Users\Андрей\Desktop\19.02\война и мир в картинках\Voyna`i`mir`2`Natasha`DVDRip`DivX`RusAC3`by`Dim-Dim (19.02.2012 14-25-24)\Voyna`i`mir`2`Natasha`DVDRip`DivX`RusAC3`by`Dim-Dim 017.jpg"/>
          <p:cNvPicPr>
            <a:picLocks noChangeAspect="1" noChangeArrowheads="1"/>
          </p:cNvPicPr>
          <p:nvPr/>
        </p:nvPicPr>
        <p:blipFill>
          <a:blip r:embed="rId2" cstate="screen"/>
          <a:srcRect/>
          <a:stretch>
            <a:fillRect/>
          </a:stretch>
        </p:blipFill>
        <p:spPr bwMode="auto">
          <a:xfrm>
            <a:off x="1043608" y="1916832"/>
            <a:ext cx="6858000" cy="2895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4" descr="C:\Users\Андрей\Desktop\19.02\война и мир в картинках\Voyna`i`mir`2`Natasha`DVDRip`DivX`RusAC3`by`Dim-Dim (19.02.2012 14-25-24)\Voyna`i`mir`2`Natasha`DVDRip`DivX`RusAC3`by`Dim-Dim 106.jpg"/>
          <p:cNvPicPr>
            <a:picLocks noChangeAspect="1" noChangeArrowheads="1"/>
          </p:cNvPicPr>
          <p:nvPr/>
        </p:nvPicPr>
        <p:blipFill>
          <a:blip r:embed="rId3" cstate="screen"/>
          <a:srcRect/>
          <a:stretch>
            <a:fillRect/>
          </a:stretch>
        </p:blipFill>
        <p:spPr bwMode="auto">
          <a:xfrm>
            <a:off x="6444208" y="3933056"/>
            <a:ext cx="2088232" cy="21815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2" descr="C:\Users\Андрей\Desktop\19.02\война и мир в картинках\Voyna`i`mir`2`Natasha`DVDRip`DivX`RusAC3`by`Dim-Dim (19.02.2012 14-25-24)\Voyna`i`mir`2`Natasha`DVDRip`DivX`RusAC3`by`Dim-Dim 053.jpg"/>
          <p:cNvPicPr>
            <a:picLocks noChangeAspect="1" noChangeArrowheads="1"/>
          </p:cNvPicPr>
          <p:nvPr/>
        </p:nvPicPr>
        <p:blipFill>
          <a:blip r:embed="rId4" cstate="screen"/>
          <a:srcRect/>
          <a:stretch>
            <a:fillRect/>
          </a:stretch>
        </p:blipFill>
        <p:spPr bwMode="auto">
          <a:xfrm>
            <a:off x="251520" y="3933056"/>
            <a:ext cx="1950848" cy="20882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Скругленный прямоугольник 6"/>
          <p:cNvSpPr/>
          <p:nvPr/>
        </p:nvSpPr>
        <p:spPr>
          <a:xfrm>
            <a:off x="683568" y="1916832"/>
            <a:ext cx="7776864" cy="4248472"/>
          </a:xfrm>
          <a:prstGeom prst="roundRect">
            <a:avLst/>
          </a:prstGeom>
          <a:scene3d>
            <a:camera prst="orthographicFront"/>
            <a:lightRig rig="threePt" dir="t"/>
          </a:scene3d>
          <a:sp3d extrusionH="76200">
            <a:bevelT w="114300" prst="artDeco"/>
            <a:bevelB w="114300" prst="artDeco"/>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None/>
              <a:defRPr/>
            </a:pPr>
            <a:r>
              <a:rPr lang="ru-RU" b="1" i="1" dirty="0">
                <a:solidFill>
                  <a:schemeClr val="bg1"/>
                </a:solidFill>
              </a:rPr>
              <a:t>Изображение России за шестилетие (1806 – 1812) было у Толстого изображением определённой исторической эпохи, подводящей к Отечественной войне. Без </a:t>
            </a:r>
            <a:r>
              <a:rPr lang="en-US" b="1" i="1" dirty="0">
                <a:solidFill>
                  <a:schemeClr val="bg1"/>
                </a:solidFill>
              </a:rPr>
              <a:t>II</a:t>
            </a:r>
            <a:r>
              <a:rPr lang="ru-RU" b="1" i="1" dirty="0">
                <a:solidFill>
                  <a:schemeClr val="bg1"/>
                </a:solidFill>
              </a:rPr>
              <a:t> тома нам был бы непонятен характер участия в войне главных героев и их судьба в эпилоге.</a:t>
            </a:r>
          </a:p>
          <a:p>
            <a:pPr algn="just">
              <a:buNone/>
              <a:defRPr/>
            </a:pPr>
            <a:r>
              <a:rPr lang="ru-RU" b="1" i="1" dirty="0">
                <a:solidFill>
                  <a:schemeClr val="bg1"/>
                </a:solidFill>
              </a:rPr>
              <a:t>         Почему рушится мир к концу повествования </a:t>
            </a:r>
            <a:r>
              <a:rPr lang="en-US" b="1" i="1" dirty="0">
                <a:solidFill>
                  <a:schemeClr val="bg1"/>
                </a:solidFill>
              </a:rPr>
              <a:t>II</a:t>
            </a:r>
            <a:r>
              <a:rPr lang="ru-RU" b="1" i="1" dirty="0">
                <a:solidFill>
                  <a:schemeClr val="bg1"/>
                </a:solidFill>
              </a:rPr>
              <a:t> тома</a:t>
            </a:r>
            <a:r>
              <a:rPr lang="en-US" b="1" i="1" dirty="0">
                <a:solidFill>
                  <a:schemeClr val="bg1"/>
                </a:solidFill>
              </a:rPr>
              <a:t>?</a:t>
            </a:r>
          </a:p>
          <a:p>
            <a:pPr algn="just">
              <a:buNone/>
              <a:defRPr/>
            </a:pPr>
            <a:r>
              <a:rPr lang="ru-RU" b="1" i="1" dirty="0">
                <a:solidFill>
                  <a:schemeClr val="bg1"/>
                </a:solidFill>
              </a:rPr>
              <a:t>         Во-первых, мир разрушает война, она не даёт возможности спокойно и светло жить. Во-вторых, автор приводит героев к внутреннему кризису, потому что ни у одного из них пока ещё нет единства с народом, у каждого свои и для себя цели. Никто из них пока ещё не нашёл сопряжённости с общей жизнью народа. В поисках своего подлинного места в жизни и подлинного счастья герои пройдут Отечественную войну, многое переживут, поймут.</a:t>
            </a:r>
            <a:endParaRPr lang="ru-RU" i="1" dirty="0">
              <a:solidFill>
                <a:schemeClr val="bg1"/>
              </a:solidFill>
            </a:endParaRPr>
          </a:p>
        </p:txBody>
      </p:sp>
      <p:sp>
        <p:nvSpPr>
          <p:cNvPr id="2" name="Заголовок 1"/>
          <p:cNvSpPr>
            <a:spLocks noGrp="1"/>
          </p:cNvSpPr>
          <p:nvPr>
            <p:ph type="title"/>
          </p:nvPr>
        </p:nvSpPr>
        <p:spPr>
          <a:xfrm>
            <a:off x="467544" y="764704"/>
            <a:ext cx="7467600" cy="1143000"/>
          </a:xfrm>
        </p:spPr>
        <p:txBody>
          <a:bodyPr>
            <a:normAutofit/>
          </a:bodyPr>
          <a:lstStyle/>
          <a:p>
            <a:r>
              <a:rPr lang="ru-RU" sz="3200" b="1" i="1" dirty="0" smtClean="0"/>
              <a:t>Какой временной промежуток описан во втором томе романа?</a:t>
            </a:r>
            <a:endParaRPr lang="ru-RU" sz="3200" b="1" i="1" dirty="0"/>
          </a:p>
        </p:txBody>
      </p:sp>
      <p:sp>
        <p:nvSpPr>
          <p:cNvPr id="4" name="Управляющая кнопка: возврат 3">
            <a:hlinkClick r:id="rId5" action="ppaction://hlinksldjump" highlightClick="1"/>
            <a:hlinkHover r:id="rId5" action="ppaction://hlinksldjump"/>
          </p:cNvPr>
          <p:cNvSpPr/>
          <p:nvPr/>
        </p:nvSpPr>
        <p:spPr>
          <a:xfrm>
            <a:off x="8316416" y="6237312"/>
            <a:ext cx="576064" cy="432048"/>
          </a:xfrm>
          <a:prstGeom prst="actionButtonReturn">
            <a:avLst/>
          </a:prstGeom>
          <a:scene3d>
            <a:camera prst="orthographicFront"/>
            <a:lightRig rig="threePt" dir="t"/>
          </a:scene3d>
          <a:sp3d extrusionH="196850">
            <a:bevelT w="114300" prst="artDeco"/>
            <a:bevelB w="114300" prst="artDeco"/>
            <a:extrusionClr>
              <a:srgbClr val="0070C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57150" h="38100" prst="artDeco"/>
            </a:sp3d>
          </a:bodyPr>
          <a:lstStyle/>
          <a:p>
            <a:pPr algn="ctr"/>
            <a:endParaRPr lang="ru-RU"/>
          </a:p>
        </p:txBody>
      </p:sp>
      <p:sp>
        <p:nvSpPr>
          <p:cNvPr id="5" name="Скругленный прямоугольник 4"/>
          <p:cNvSpPr/>
          <p:nvPr/>
        </p:nvSpPr>
        <p:spPr>
          <a:xfrm>
            <a:off x="395536" y="6165304"/>
            <a:ext cx="1944216" cy="504056"/>
          </a:xfrm>
          <a:prstGeom prst="roundRect">
            <a:avLst/>
          </a:prstGeom>
          <a:scene3d>
            <a:camera prst="orthographicFront"/>
            <a:lightRig rig="threePt" dir="t"/>
          </a:scene3d>
          <a:sp3d extrusionH="76200">
            <a:bevelT w="114300" prst="artDeco"/>
            <a:bevelB w="114300" prst="artDeco"/>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t>Ответ</a:t>
            </a:r>
            <a:endParaRPr lang="ru-RU" sz="2000" b="1" i="1" dirty="0"/>
          </a:p>
        </p:txBody>
      </p:sp>
      <p:sp>
        <p:nvSpPr>
          <p:cNvPr id="6" name="Скругленный прямоугольник 5"/>
          <p:cNvSpPr/>
          <p:nvPr/>
        </p:nvSpPr>
        <p:spPr>
          <a:xfrm>
            <a:off x="251520" y="188640"/>
            <a:ext cx="2304256" cy="576064"/>
          </a:xfrm>
          <a:prstGeom prst="roundRect">
            <a:avLst/>
          </a:prstGeom>
          <a:scene3d>
            <a:camera prst="orthographicFront"/>
            <a:lightRig rig="threePt" dir="t"/>
          </a:scene3d>
          <a:sp3d extrusionH="76200">
            <a:bevelT w="114300" prst="artDeco"/>
            <a:bevelB w="114300" prst="artDeco"/>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t>История 10</a:t>
            </a:r>
            <a:endParaRPr lang="ru-RU" sz="2000" b="1" i="1"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2" presetClass="emph" presetSubtype="0" fill="hold" grpId="0" nodeType="clickEffect">
                                  <p:stCondLst>
                                    <p:cond delay="0"/>
                                  </p:stCondLst>
                                  <p:childTnLst>
                                    <p:animClr clrSpc="hsl">
                                      <p:cBhvr override="childStyle">
                                        <p:cTn id="6" dur="500" fill="hold"/>
                                        <p:tgtEl>
                                          <p:spTgt spid="5"/>
                                        </p:tgtEl>
                                        <p:attrNameLst>
                                          <p:attrName>style.color</p:attrName>
                                        </p:attrNameLst>
                                      </p:cBhvr>
                                      <p:by>
                                        <p:hsl h="-7200000" s="0" l="0"/>
                                      </p:by>
                                    </p:animClr>
                                    <p:animClr clrSpc="hsl">
                                      <p:cBhvr>
                                        <p:cTn id="7" dur="500" fill="hold"/>
                                        <p:tgtEl>
                                          <p:spTgt spid="5"/>
                                        </p:tgtEl>
                                        <p:attrNameLst>
                                          <p:attrName>fillcolor</p:attrName>
                                        </p:attrNameLst>
                                      </p:cBhvr>
                                      <p:by>
                                        <p:hsl h="-7200000" s="0" l="0"/>
                                      </p:by>
                                    </p:animClr>
                                    <p:animClr clrSpc="hsl">
                                      <p:cBhvr>
                                        <p:cTn id="8" dur="500" fill="hold"/>
                                        <p:tgtEl>
                                          <p:spTgt spid="5"/>
                                        </p:tgtEl>
                                        <p:attrNameLst>
                                          <p:attrName>stroke.color</p:attrName>
                                        </p:attrNameLst>
                                      </p:cBhvr>
                                      <p:by>
                                        <p:hsl h="-7200000" s="0" l="0"/>
                                      </p:by>
                                    </p:animClr>
                                    <p:set>
                                      <p:cBhvr>
                                        <p:cTn id="9" dur="500" fill="hold"/>
                                        <p:tgtEl>
                                          <p:spTgt spid="5"/>
                                        </p:tgtEl>
                                        <p:attrNameLst>
                                          <p:attrName>fill.type</p:attrName>
                                        </p:attrNameLst>
                                      </p:cBhvr>
                                      <p:to>
                                        <p:strVal val="solid"/>
                                      </p:to>
                                    </p:set>
                                  </p:childTnLst>
                                </p:cTn>
                              </p:par>
                              <p:par>
                                <p:cTn id="10" presetID="20"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edge">
                                      <p:cBhvr>
                                        <p:cTn id="12" dur="2000"/>
                                        <p:tgtEl>
                                          <p:spTgt spid="7"/>
                                        </p:tgtEl>
                                      </p:cBhvr>
                                    </p:animEffect>
                                  </p:childTnLst>
                                </p:cTn>
                              </p:par>
                            </p:childTnLst>
                          </p:cTn>
                        </p:par>
                      </p:childTnLst>
                    </p:cTn>
                  </p:par>
                </p:childTnLst>
              </p:cTn>
              <p:nextCondLst>
                <p:cond evt="onClick" delay="0">
                  <p:tgtEl>
                    <p:spTgt spid="5"/>
                  </p:tgtEl>
                </p:cond>
              </p:nextCondLst>
            </p:seq>
          </p:childTnLst>
        </p:cTn>
      </p:par>
    </p:tnLst>
    <p:bldLst>
      <p:bldP spid="7"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908720"/>
            <a:ext cx="8964488" cy="1143000"/>
          </a:xfrm>
        </p:spPr>
        <p:txBody>
          <a:bodyPr>
            <a:normAutofit fontScale="90000"/>
          </a:bodyPr>
          <a:lstStyle/>
          <a:p>
            <a:r>
              <a:rPr lang="ru-RU" sz="2400" b="1" i="1" dirty="0" smtClean="0"/>
              <a:t>Историческое лицо, прославившееся </a:t>
            </a:r>
            <a:r>
              <a:rPr lang="ru-RU" sz="2400" b="1" i="1" dirty="0" err="1" smtClean="0"/>
              <a:t>Шенграбенским</a:t>
            </a:r>
            <a:r>
              <a:rPr lang="ru-RU" sz="2400" b="1" i="1" dirty="0" smtClean="0"/>
              <a:t> и </a:t>
            </a:r>
            <a:r>
              <a:rPr lang="ru-RU" sz="2400" b="1" i="1" dirty="0" err="1" smtClean="0"/>
              <a:t>Аустерлицким</a:t>
            </a:r>
            <a:r>
              <a:rPr lang="ru-RU" sz="2400" b="1" i="1" dirty="0" smtClean="0"/>
              <a:t> сражениями  , еще более прославившееся в светской Москве тем, что   при восхвалении его, показывалось неодобрение и нерасположение  Кутузову?</a:t>
            </a:r>
            <a:endParaRPr lang="ru-RU" sz="2400" b="1" i="1" dirty="0"/>
          </a:p>
        </p:txBody>
      </p:sp>
      <p:sp>
        <p:nvSpPr>
          <p:cNvPr id="4" name="Управляющая кнопка: возврат 3">
            <a:hlinkClick r:id="rId2" action="ppaction://hlinksldjump" highlightClick="1"/>
            <a:hlinkHover r:id="rId2" action="ppaction://hlinksldjump"/>
          </p:cNvPr>
          <p:cNvSpPr/>
          <p:nvPr/>
        </p:nvSpPr>
        <p:spPr>
          <a:xfrm>
            <a:off x="8316416" y="6237312"/>
            <a:ext cx="576064" cy="432048"/>
          </a:xfrm>
          <a:prstGeom prst="actionButtonReturn">
            <a:avLst/>
          </a:prstGeom>
          <a:scene3d>
            <a:camera prst="orthographicFront"/>
            <a:lightRig rig="threePt" dir="t"/>
          </a:scene3d>
          <a:sp3d extrusionH="196850">
            <a:bevelT w="114300" prst="artDeco"/>
            <a:bevelB w="114300" prst="artDeco"/>
            <a:extrusionClr>
              <a:srgbClr val="0070C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57150" h="38100" prst="artDeco"/>
            </a:sp3d>
          </a:bodyPr>
          <a:lstStyle/>
          <a:p>
            <a:pPr algn="ctr"/>
            <a:endParaRPr lang="ru-RU"/>
          </a:p>
        </p:txBody>
      </p:sp>
      <p:sp>
        <p:nvSpPr>
          <p:cNvPr id="5" name="Скругленный прямоугольник 4"/>
          <p:cNvSpPr/>
          <p:nvPr/>
        </p:nvSpPr>
        <p:spPr>
          <a:xfrm>
            <a:off x="395536" y="6165304"/>
            <a:ext cx="1944216" cy="504056"/>
          </a:xfrm>
          <a:prstGeom prst="roundRect">
            <a:avLst/>
          </a:prstGeom>
          <a:scene3d>
            <a:camera prst="orthographicFront"/>
            <a:lightRig rig="threePt" dir="t"/>
          </a:scene3d>
          <a:sp3d extrusionH="76200">
            <a:bevelT w="114300" prst="artDeco"/>
            <a:bevelB w="114300" prst="artDeco"/>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t>Ответ</a:t>
            </a:r>
            <a:endParaRPr lang="ru-RU" sz="2000" b="1" i="1" dirty="0"/>
          </a:p>
        </p:txBody>
      </p:sp>
      <p:sp>
        <p:nvSpPr>
          <p:cNvPr id="6" name="Скругленный прямоугольник 5"/>
          <p:cNvSpPr/>
          <p:nvPr/>
        </p:nvSpPr>
        <p:spPr>
          <a:xfrm>
            <a:off x="2987824" y="1844824"/>
            <a:ext cx="5976664" cy="4536504"/>
          </a:xfrm>
          <a:prstGeom prst="roundRect">
            <a:avLst/>
          </a:prstGeom>
          <a:scene3d>
            <a:camera prst="orthographicFront"/>
            <a:lightRig rig="threePt" dir="t"/>
          </a:scene3d>
          <a:sp3d extrusionH="76200">
            <a:bevelT w="114300" prst="artDeco"/>
            <a:bevelB w="114300" prst="artDeco"/>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dirty="0">
                <a:solidFill>
                  <a:schemeClr val="bg1"/>
                </a:solidFill>
              </a:rPr>
              <a:t>Но героем из героев был князь Багратион, прославившийся своим </a:t>
            </a:r>
            <a:r>
              <a:rPr lang="ru-RU" b="1" i="1" dirty="0" err="1">
                <a:solidFill>
                  <a:schemeClr val="bg1"/>
                </a:solidFill>
              </a:rPr>
              <a:t>Шенграбенским</a:t>
            </a:r>
            <a:r>
              <a:rPr lang="ru-RU" b="1" i="1" dirty="0">
                <a:solidFill>
                  <a:schemeClr val="bg1"/>
                </a:solidFill>
              </a:rPr>
              <a:t> делом и отступлением от Аустерлица, где он один провел свою колонну </a:t>
            </a:r>
            <a:r>
              <a:rPr lang="ru-RU" b="1" i="1" dirty="0" err="1">
                <a:solidFill>
                  <a:schemeClr val="bg1"/>
                </a:solidFill>
              </a:rPr>
              <a:t>нерасстроенною</a:t>
            </a:r>
            <a:r>
              <a:rPr lang="ru-RU" b="1" i="1" dirty="0">
                <a:solidFill>
                  <a:schemeClr val="bg1"/>
                </a:solidFill>
              </a:rPr>
              <a:t> и целый день отбивал вдвое сильнейшего неприятеля. Тому, что Багратион выбран был героем в Москве, содействовало и то, что он не имел связей в Москве, и был чужой. В лице его отдавалась должная честь боевому, простому, без связей и интриг, русскому солдату, еще связанному воспоминаниями Итальянского похода с именем Суворова. Кроме того в воздаянии ему таких почестей лучше всего показывалось нерасположение и неодобрение Кутузову.</a:t>
            </a:r>
          </a:p>
        </p:txBody>
      </p:sp>
      <p:sp>
        <p:nvSpPr>
          <p:cNvPr id="8" name="Скругленный прямоугольник 7"/>
          <p:cNvSpPr/>
          <p:nvPr/>
        </p:nvSpPr>
        <p:spPr>
          <a:xfrm>
            <a:off x="251520" y="188640"/>
            <a:ext cx="2448272" cy="504056"/>
          </a:xfrm>
          <a:prstGeom prst="roundRect">
            <a:avLst/>
          </a:prstGeom>
          <a:scene3d>
            <a:camera prst="orthographicFront"/>
            <a:lightRig rig="threePt" dir="t"/>
          </a:scene3d>
          <a:sp3d extrusionH="76200">
            <a:bevelT w="114300" prst="artDeco"/>
            <a:bevelB w="114300" prst="artDeco"/>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t>История15</a:t>
            </a:r>
            <a:endParaRPr lang="ru-RU" sz="2000" b="1" i="1" dirty="0"/>
          </a:p>
        </p:txBody>
      </p:sp>
      <p:pic>
        <p:nvPicPr>
          <p:cNvPr id="10" name="Picture 3" descr="C:\Users\Андрей\Desktop\19.02\война и мир в картинках\Voyna`i`mir`4`Bezuhov`DVDRip`DivX`RusAC3`by`Dim-Dim (19.02.2012 14-52-42)\Voyna`i`mir`4`Bezuhov`DVDRip`DivX`RusAC3`by`Dim-Dim 307.jpg"/>
          <p:cNvPicPr>
            <a:picLocks noChangeAspect="1" noChangeArrowheads="1"/>
          </p:cNvPicPr>
          <p:nvPr/>
        </p:nvPicPr>
        <p:blipFill>
          <a:blip r:embed="rId3" cstate="screen"/>
          <a:srcRect/>
          <a:stretch>
            <a:fillRect/>
          </a:stretch>
        </p:blipFill>
        <p:spPr bwMode="auto">
          <a:xfrm>
            <a:off x="251520" y="2636912"/>
            <a:ext cx="2954446" cy="22322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Скругленный прямоугольник 10"/>
          <p:cNvSpPr/>
          <p:nvPr/>
        </p:nvSpPr>
        <p:spPr>
          <a:xfrm>
            <a:off x="3059832" y="1340768"/>
            <a:ext cx="5760640" cy="5013176"/>
          </a:xfrm>
          <a:prstGeom prst="roundRect">
            <a:avLst/>
          </a:prstGeom>
          <a:scene3d>
            <a:camera prst="orthographicFront"/>
            <a:lightRig rig="threePt" dir="t"/>
          </a:scene3d>
          <a:sp3d extrusionH="76200">
            <a:bevelT w="114300" prst="artDeco"/>
            <a:bevelB w="114300" prst="artDeco"/>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dirty="0" smtClean="0">
                <a:solidFill>
                  <a:schemeClr val="bg1"/>
                </a:solidFill>
              </a:rPr>
              <a:t>Активный участник войны против Наполеона в 1805—1807 годах. В кампании 1805 года, когда армия Кутузова совершала стратегический марш-манёвр от </a:t>
            </a:r>
            <a:r>
              <a:rPr lang="ru-RU" b="1" i="1" dirty="0" err="1" smtClean="0">
                <a:solidFill>
                  <a:schemeClr val="bg1"/>
                </a:solidFill>
              </a:rPr>
              <a:t>Браунау</a:t>
            </a:r>
            <a:r>
              <a:rPr lang="ru-RU" b="1" i="1" dirty="0" smtClean="0">
                <a:solidFill>
                  <a:schemeClr val="bg1"/>
                </a:solidFill>
              </a:rPr>
              <a:t> к </a:t>
            </a:r>
            <a:r>
              <a:rPr lang="ru-RU" b="1" i="1" dirty="0" err="1" smtClean="0">
                <a:solidFill>
                  <a:schemeClr val="bg1"/>
                </a:solidFill>
              </a:rPr>
              <a:t>Ольмюцу</a:t>
            </a:r>
            <a:r>
              <a:rPr lang="ru-RU" b="1" i="1" dirty="0" smtClean="0">
                <a:solidFill>
                  <a:schemeClr val="bg1"/>
                </a:solidFill>
              </a:rPr>
              <a:t>, Багратион возглавлял её арьергард. Его войска провели ряд успешных боёв, обеспечивая планомерное отступление главных сил. Особенно прославились они в сражении при </a:t>
            </a:r>
            <a:r>
              <a:rPr lang="ru-RU" b="1" i="1" dirty="0" err="1" smtClean="0">
                <a:solidFill>
                  <a:schemeClr val="bg1"/>
                </a:solidFill>
              </a:rPr>
              <a:t>Шёнграбене</a:t>
            </a:r>
            <a:r>
              <a:rPr lang="ru-RU" b="1" i="1" dirty="0" smtClean="0">
                <a:solidFill>
                  <a:schemeClr val="bg1"/>
                </a:solidFill>
              </a:rPr>
              <a:t>.</a:t>
            </a:r>
          </a:p>
          <a:p>
            <a:pPr algn="ctr"/>
            <a:r>
              <a:rPr lang="ru-RU" b="1" i="1" dirty="0" smtClean="0">
                <a:solidFill>
                  <a:schemeClr val="bg1"/>
                </a:solidFill>
              </a:rPr>
              <a:t>В </a:t>
            </a:r>
            <a:r>
              <a:rPr lang="ru-RU" b="1" i="1" dirty="0" err="1" smtClean="0">
                <a:solidFill>
                  <a:schemeClr val="bg1"/>
                </a:solidFill>
              </a:rPr>
              <a:t>Аустерлицком</a:t>
            </a:r>
            <a:r>
              <a:rPr lang="ru-RU" b="1" i="1" dirty="0" smtClean="0">
                <a:solidFill>
                  <a:schemeClr val="bg1"/>
                </a:solidFill>
              </a:rPr>
              <a:t> сражении Багратион командовал войсками правого крыла союзной армии, которые стойко отражали натиск французов, а затем составили арьергард и прикрывали отход главных сил.</a:t>
            </a:r>
          </a:p>
          <a:p>
            <a:pPr algn="ctr"/>
            <a:r>
              <a:rPr lang="ru-RU" b="1" i="1" dirty="0" smtClean="0">
                <a:solidFill>
                  <a:schemeClr val="bg1"/>
                </a:solidFill>
              </a:rPr>
              <a:t>В ноябре 1805 год получил чин генерал-лейтенанта.</a:t>
            </a:r>
            <a:endParaRPr lang="ru-RU" b="1" i="1" dirty="0">
              <a:solidFill>
                <a:schemeClr val="bg1"/>
              </a:solidFill>
            </a:endParaRPr>
          </a:p>
        </p:txBody>
      </p:sp>
      <p:pic>
        <p:nvPicPr>
          <p:cNvPr id="4098" name="Picture 2" descr="C:\Users\Учитель\Desktop\280px-Bagration_P_I.jpg"/>
          <p:cNvPicPr>
            <a:picLocks noChangeAspect="1" noChangeArrowheads="1"/>
          </p:cNvPicPr>
          <p:nvPr/>
        </p:nvPicPr>
        <p:blipFill>
          <a:blip r:embed="rId4" cstate="screen"/>
          <a:srcRect/>
          <a:stretch>
            <a:fillRect/>
          </a:stretch>
        </p:blipFill>
        <p:spPr bwMode="auto">
          <a:xfrm>
            <a:off x="251520" y="2204864"/>
            <a:ext cx="2527988" cy="29523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Содержимое 11"/>
          <p:cNvSpPr>
            <a:spLocks noGrp="1"/>
          </p:cNvSpPr>
          <p:nvPr>
            <p:ph idx="1"/>
          </p:nvPr>
        </p:nvSpPr>
        <p:spPr>
          <a:xfrm>
            <a:off x="395536" y="5589240"/>
            <a:ext cx="2458616" cy="648072"/>
          </a:xfrm>
        </p:spPr>
        <p:txBody>
          <a:bodyPr>
            <a:normAutofit/>
          </a:bodyPr>
          <a:lstStyle/>
          <a:p>
            <a:pPr>
              <a:buNone/>
            </a:pPr>
            <a:r>
              <a:rPr lang="ru-RU" sz="2000" b="1" i="1" dirty="0" smtClean="0"/>
              <a:t>Багратион</a:t>
            </a:r>
            <a:endParaRPr lang="ru-RU" sz="2000" b="1" i="1" dirty="0"/>
          </a:p>
        </p:txBody>
      </p:sp>
      <p:sp>
        <p:nvSpPr>
          <p:cNvPr id="13" name="Скругленный прямоугольник 12"/>
          <p:cNvSpPr/>
          <p:nvPr/>
        </p:nvSpPr>
        <p:spPr>
          <a:xfrm>
            <a:off x="3059832" y="188640"/>
            <a:ext cx="2952328" cy="504056"/>
          </a:xfrm>
          <a:prstGeom prst="roundRect">
            <a:avLst/>
          </a:prstGeom>
          <a:scene3d>
            <a:camera prst="orthographicFront"/>
            <a:lightRig rig="threePt" dir="t"/>
          </a:scene3d>
          <a:sp3d extrusionH="76200">
            <a:bevelT w="114300" prst="artDeco"/>
            <a:bevelB w="114300" prst="artDeco"/>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dirty="0" smtClean="0"/>
              <a:t>Историческая справка</a:t>
            </a:r>
            <a:endParaRPr lang="ru-RU" b="1" i="1"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2" presetClass="emph" presetSubtype="0" fill="hold" grpId="0" nodeType="clickEffect">
                                  <p:stCondLst>
                                    <p:cond delay="0"/>
                                  </p:stCondLst>
                                  <p:childTnLst>
                                    <p:animClr clrSpc="hsl">
                                      <p:cBhvr override="childStyle">
                                        <p:cTn id="6" dur="500" fill="hold"/>
                                        <p:tgtEl>
                                          <p:spTgt spid="5"/>
                                        </p:tgtEl>
                                        <p:attrNameLst>
                                          <p:attrName>style.color</p:attrName>
                                        </p:attrNameLst>
                                      </p:cBhvr>
                                      <p:by>
                                        <p:hsl h="-7200000" s="0" l="0"/>
                                      </p:by>
                                    </p:animClr>
                                    <p:animClr clrSpc="hsl">
                                      <p:cBhvr>
                                        <p:cTn id="7" dur="500" fill="hold"/>
                                        <p:tgtEl>
                                          <p:spTgt spid="5"/>
                                        </p:tgtEl>
                                        <p:attrNameLst>
                                          <p:attrName>fillcolor</p:attrName>
                                        </p:attrNameLst>
                                      </p:cBhvr>
                                      <p:by>
                                        <p:hsl h="-7200000" s="0" l="0"/>
                                      </p:by>
                                    </p:animClr>
                                    <p:animClr clrSpc="hsl">
                                      <p:cBhvr>
                                        <p:cTn id="8" dur="500" fill="hold"/>
                                        <p:tgtEl>
                                          <p:spTgt spid="5"/>
                                        </p:tgtEl>
                                        <p:attrNameLst>
                                          <p:attrName>stroke.color</p:attrName>
                                        </p:attrNameLst>
                                      </p:cBhvr>
                                      <p:by>
                                        <p:hsl h="-7200000" s="0" l="0"/>
                                      </p:by>
                                    </p:animClr>
                                    <p:set>
                                      <p:cBhvr>
                                        <p:cTn id="9" dur="500" fill="hold"/>
                                        <p:tgtEl>
                                          <p:spTgt spid="5"/>
                                        </p:tgtEl>
                                        <p:attrNameLst>
                                          <p:attrName>fill.type</p:attrName>
                                        </p:attrNameLst>
                                      </p:cBhvr>
                                      <p:to>
                                        <p:strVal val="solid"/>
                                      </p:to>
                                    </p:set>
                                  </p:childTnLst>
                                </p:cTn>
                              </p:par>
                              <p:par>
                                <p:cTn id="10" presetID="20"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edge">
                                      <p:cBhvr>
                                        <p:cTn id="12" dur="2000"/>
                                        <p:tgtEl>
                                          <p:spTgt spid="6"/>
                                        </p:tgtEl>
                                      </p:cBhvr>
                                    </p:animEffect>
                                  </p:childTnLst>
                                </p:cTn>
                              </p:par>
                              <p:par>
                                <p:cTn id="13" presetID="2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edge">
                                      <p:cBhvr>
                                        <p:cTn id="15" dur="2000"/>
                                        <p:tgtEl>
                                          <p:spTgt spid="10"/>
                                        </p:tgtEl>
                                      </p:cBhvr>
                                    </p:animEffect>
                                  </p:childTnLst>
                                </p:cTn>
                              </p:par>
                              <p:par>
                                <p:cTn id="16" presetID="2" presetClass="entr" presetSubtype="4" fill="hold" grpId="0" nodeType="withEffect">
                                  <p:stCondLst>
                                    <p:cond delay="0"/>
                                  </p:stCondLst>
                                  <p:childTnLst>
                                    <p:set>
                                      <p:cBhvr>
                                        <p:cTn id="17" dur="1" fill="hold">
                                          <p:stCondLst>
                                            <p:cond delay="0"/>
                                          </p:stCondLst>
                                        </p:cTn>
                                        <p:tgtEl>
                                          <p:spTgt spid="12">
                                            <p:txEl>
                                              <p:pRg st="0" end="0"/>
                                            </p:txEl>
                                          </p:spTgt>
                                        </p:tgtEl>
                                        <p:attrNameLst>
                                          <p:attrName>style.visibility</p:attrName>
                                        </p:attrNameLst>
                                      </p:cBhvr>
                                      <p:to>
                                        <p:strVal val="visible"/>
                                      </p:to>
                                    </p:set>
                                    <p:anim calcmode="lin" valueType="num">
                                      <p:cBhvr additive="base">
                                        <p:cTn id="18"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5"/>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22" presetClass="emph" presetSubtype="0" fill="hold" grpId="0" nodeType="clickEffect">
                                  <p:stCondLst>
                                    <p:cond delay="0"/>
                                  </p:stCondLst>
                                  <p:childTnLst>
                                    <p:animClr clrSpc="hsl">
                                      <p:cBhvr override="childStyle">
                                        <p:cTn id="24" dur="500" fill="hold"/>
                                        <p:tgtEl>
                                          <p:spTgt spid="13"/>
                                        </p:tgtEl>
                                        <p:attrNameLst>
                                          <p:attrName>style.color</p:attrName>
                                        </p:attrNameLst>
                                      </p:cBhvr>
                                      <p:by>
                                        <p:hsl h="-7200000" s="0" l="0"/>
                                      </p:by>
                                    </p:animClr>
                                    <p:animClr clrSpc="hsl">
                                      <p:cBhvr>
                                        <p:cTn id="25" dur="500" fill="hold"/>
                                        <p:tgtEl>
                                          <p:spTgt spid="13"/>
                                        </p:tgtEl>
                                        <p:attrNameLst>
                                          <p:attrName>fillcolor</p:attrName>
                                        </p:attrNameLst>
                                      </p:cBhvr>
                                      <p:by>
                                        <p:hsl h="-7200000" s="0" l="0"/>
                                      </p:by>
                                    </p:animClr>
                                    <p:animClr clrSpc="hsl">
                                      <p:cBhvr>
                                        <p:cTn id="26" dur="500" fill="hold"/>
                                        <p:tgtEl>
                                          <p:spTgt spid="13"/>
                                        </p:tgtEl>
                                        <p:attrNameLst>
                                          <p:attrName>stroke.color</p:attrName>
                                        </p:attrNameLst>
                                      </p:cBhvr>
                                      <p:by>
                                        <p:hsl h="-7200000" s="0" l="0"/>
                                      </p:by>
                                    </p:animClr>
                                    <p:set>
                                      <p:cBhvr>
                                        <p:cTn id="27" dur="500" fill="hold"/>
                                        <p:tgtEl>
                                          <p:spTgt spid="13"/>
                                        </p:tgtEl>
                                        <p:attrNameLst>
                                          <p:attrName>fill.type</p:attrName>
                                        </p:attrNameLst>
                                      </p:cBhvr>
                                      <p:to>
                                        <p:strVal val="solid"/>
                                      </p:to>
                                    </p:set>
                                  </p:childTnLst>
                                </p:cTn>
                              </p:par>
                              <p:par>
                                <p:cTn id="28" presetID="4" presetClass="exit" presetSubtype="16" fill="hold" grpId="1" nodeType="withEffect">
                                  <p:stCondLst>
                                    <p:cond delay="0"/>
                                  </p:stCondLst>
                                  <p:childTnLst>
                                    <p:animEffect transition="out" filter="box(in)">
                                      <p:cBhvr>
                                        <p:cTn id="29" dur="500"/>
                                        <p:tgtEl>
                                          <p:spTgt spid="6"/>
                                        </p:tgtEl>
                                      </p:cBhvr>
                                    </p:animEffect>
                                    <p:set>
                                      <p:cBhvr>
                                        <p:cTn id="30" dur="1" fill="hold">
                                          <p:stCondLst>
                                            <p:cond delay="499"/>
                                          </p:stCondLst>
                                        </p:cTn>
                                        <p:tgtEl>
                                          <p:spTgt spid="6"/>
                                        </p:tgtEl>
                                        <p:attrNameLst>
                                          <p:attrName>style.visibility</p:attrName>
                                        </p:attrNameLst>
                                      </p:cBhvr>
                                      <p:to>
                                        <p:strVal val="hidden"/>
                                      </p:to>
                                    </p:set>
                                  </p:childTnLst>
                                </p:cTn>
                              </p:par>
                              <p:par>
                                <p:cTn id="31" presetID="4" presetClass="exit" presetSubtype="16" fill="hold" nodeType="withEffect">
                                  <p:stCondLst>
                                    <p:cond delay="0"/>
                                  </p:stCondLst>
                                  <p:childTnLst>
                                    <p:animEffect transition="out" filter="box(in)">
                                      <p:cBhvr>
                                        <p:cTn id="32" dur="500"/>
                                        <p:tgtEl>
                                          <p:spTgt spid="10"/>
                                        </p:tgtEl>
                                      </p:cBhvr>
                                    </p:animEffect>
                                    <p:set>
                                      <p:cBhvr>
                                        <p:cTn id="33" dur="1" fill="hold">
                                          <p:stCondLst>
                                            <p:cond delay="499"/>
                                          </p:stCondLst>
                                        </p:cTn>
                                        <p:tgtEl>
                                          <p:spTgt spid="10"/>
                                        </p:tgtEl>
                                        <p:attrNameLst>
                                          <p:attrName>style.visibility</p:attrName>
                                        </p:attrNameLst>
                                      </p:cBhvr>
                                      <p:to>
                                        <p:strVal val="hidden"/>
                                      </p:to>
                                    </p:set>
                                  </p:childTnLst>
                                </p:cTn>
                              </p:par>
                              <p:par>
                                <p:cTn id="34" presetID="20" presetClass="entr" presetSubtype="0" fill="hold" nodeType="withEffect">
                                  <p:stCondLst>
                                    <p:cond delay="0"/>
                                  </p:stCondLst>
                                  <p:childTnLst>
                                    <p:set>
                                      <p:cBhvr>
                                        <p:cTn id="35" dur="1" fill="hold">
                                          <p:stCondLst>
                                            <p:cond delay="0"/>
                                          </p:stCondLst>
                                        </p:cTn>
                                        <p:tgtEl>
                                          <p:spTgt spid="4098"/>
                                        </p:tgtEl>
                                        <p:attrNameLst>
                                          <p:attrName>style.visibility</p:attrName>
                                        </p:attrNameLst>
                                      </p:cBhvr>
                                      <p:to>
                                        <p:strVal val="visible"/>
                                      </p:to>
                                    </p:set>
                                    <p:animEffect transition="in" filter="wedge">
                                      <p:cBhvr>
                                        <p:cTn id="36" dur="2000"/>
                                        <p:tgtEl>
                                          <p:spTgt spid="4098"/>
                                        </p:tgtEl>
                                      </p:cBhvr>
                                    </p:animEffect>
                                  </p:childTnLst>
                                </p:cTn>
                              </p:par>
                              <p:par>
                                <p:cTn id="37" presetID="20"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edge">
                                      <p:cBhvr>
                                        <p:cTn id="39" dur="2000"/>
                                        <p:tgtEl>
                                          <p:spTgt spid="11"/>
                                        </p:tgtEl>
                                      </p:cBhvr>
                                    </p:animEffect>
                                  </p:childTnLst>
                                </p:cTn>
                              </p:par>
                            </p:childTnLst>
                          </p:cTn>
                        </p:par>
                      </p:childTnLst>
                    </p:cTn>
                  </p:par>
                </p:childTnLst>
              </p:cTn>
              <p:nextCondLst>
                <p:cond evt="onClick" delay="0">
                  <p:tgtEl>
                    <p:spTgt spid="13"/>
                  </p:tgtEl>
                </p:cond>
              </p:nextCondLst>
            </p:seq>
          </p:childTnLst>
        </p:cTn>
      </p:par>
    </p:tnLst>
    <p:bldLst>
      <p:bldP spid="5" grpId="0" animBg="1"/>
      <p:bldP spid="6" grpId="0" animBg="1"/>
      <p:bldP spid="6" grpId="1" animBg="1"/>
      <p:bldP spid="11" grpId="0" animBg="1"/>
      <p:bldP spid="12" grpId="0" build="p"/>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Учитель\Desktop\527px-Портрет_Сперанского_Михаила_Михайловича.jpg"/>
          <p:cNvPicPr>
            <a:picLocks noChangeAspect="1" noChangeArrowheads="1"/>
          </p:cNvPicPr>
          <p:nvPr/>
        </p:nvPicPr>
        <p:blipFill>
          <a:blip r:embed="rId3" cstate="screen"/>
          <a:srcRect/>
          <a:stretch>
            <a:fillRect/>
          </a:stretch>
        </p:blipFill>
        <p:spPr bwMode="auto">
          <a:xfrm>
            <a:off x="0" y="1484784"/>
            <a:ext cx="2344046" cy="26642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Заголовок 1"/>
          <p:cNvSpPr>
            <a:spLocks noGrp="1"/>
          </p:cNvSpPr>
          <p:nvPr>
            <p:ph type="title"/>
          </p:nvPr>
        </p:nvSpPr>
        <p:spPr>
          <a:xfrm>
            <a:off x="2195736" y="0"/>
            <a:ext cx="6768752" cy="1066130"/>
          </a:xfrm>
        </p:spPr>
        <p:txBody>
          <a:bodyPr>
            <a:normAutofit fontScale="90000"/>
          </a:bodyPr>
          <a:lstStyle/>
          <a:p>
            <a:r>
              <a:rPr lang="ru-RU" dirty="0" smtClean="0"/>
              <a:t/>
            </a:r>
            <a:br>
              <a:rPr lang="ru-RU" dirty="0" smtClean="0"/>
            </a:br>
            <a:r>
              <a:rPr lang="ru-RU" sz="3100" b="1" i="1" dirty="0" smtClean="0"/>
              <a:t>О каком знаменитом государственном деятеле  - реформаторе идет речь?</a:t>
            </a:r>
            <a:endParaRPr lang="ru-RU" sz="3100" b="1" i="1" dirty="0"/>
          </a:p>
        </p:txBody>
      </p:sp>
      <p:sp>
        <p:nvSpPr>
          <p:cNvPr id="3" name="Содержимое 2"/>
          <p:cNvSpPr>
            <a:spLocks noGrp="1"/>
          </p:cNvSpPr>
          <p:nvPr>
            <p:ph idx="1"/>
          </p:nvPr>
        </p:nvSpPr>
        <p:spPr>
          <a:xfrm>
            <a:off x="457200" y="1988840"/>
            <a:ext cx="7467600" cy="4137323"/>
          </a:xfrm>
        </p:spPr>
        <p:txBody>
          <a:bodyPr/>
          <a:lstStyle/>
          <a:p>
            <a:endParaRPr lang="ru-RU" dirty="0"/>
          </a:p>
        </p:txBody>
      </p:sp>
      <p:sp>
        <p:nvSpPr>
          <p:cNvPr id="4" name="Управляющая кнопка: возврат 3">
            <a:hlinkClick r:id="rId4" action="ppaction://hlinksldjump" highlightClick="1"/>
            <a:hlinkHover r:id="rId4" action="ppaction://hlinksldjump"/>
          </p:cNvPr>
          <p:cNvSpPr/>
          <p:nvPr/>
        </p:nvSpPr>
        <p:spPr>
          <a:xfrm>
            <a:off x="8388424" y="6237312"/>
            <a:ext cx="576064" cy="432048"/>
          </a:xfrm>
          <a:prstGeom prst="actionButtonReturn">
            <a:avLst/>
          </a:prstGeom>
          <a:scene3d>
            <a:camera prst="orthographicFront"/>
            <a:lightRig rig="threePt" dir="t"/>
          </a:scene3d>
          <a:sp3d extrusionH="196850">
            <a:bevelT w="114300" prst="artDeco"/>
            <a:bevelB w="114300" prst="artDeco"/>
            <a:extrusionClr>
              <a:srgbClr val="0070C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57150" h="38100" prst="artDeco"/>
            </a:sp3d>
          </a:bodyPr>
          <a:lstStyle/>
          <a:p>
            <a:pPr algn="ctr"/>
            <a:endParaRPr lang="ru-RU"/>
          </a:p>
        </p:txBody>
      </p:sp>
      <p:sp>
        <p:nvSpPr>
          <p:cNvPr id="5" name="Скругленный прямоугольник 4"/>
          <p:cNvSpPr/>
          <p:nvPr/>
        </p:nvSpPr>
        <p:spPr>
          <a:xfrm>
            <a:off x="395536" y="6165304"/>
            <a:ext cx="1944216" cy="504056"/>
          </a:xfrm>
          <a:prstGeom prst="roundRect">
            <a:avLst/>
          </a:prstGeom>
          <a:scene3d>
            <a:camera prst="orthographicFront"/>
            <a:lightRig rig="threePt" dir="t"/>
          </a:scene3d>
          <a:sp3d extrusionH="76200">
            <a:bevelT w="114300" prst="artDeco"/>
            <a:bevelB w="114300" prst="artDeco"/>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t>Ответ</a:t>
            </a:r>
            <a:endParaRPr lang="ru-RU" sz="2000" b="1" i="1" dirty="0"/>
          </a:p>
        </p:txBody>
      </p:sp>
      <p:sp>
        <p:nvSpPr>
          <p:cNvPr id="6" name="Скругленный прямоугольник 5"/>
          <p:cNvSpPr/>
          <p:nvPr/>
        </p:nvSpPr>
        <p:spPr>
          <a:xfrm>
            <a:off x="2195736" y="1268760"/>
            <a:ext cx="6768752" cy="5040560"/>
          </a:xfrm>
          <a:prstGeom prst="roundRect">
            <a:avLst/>
          </a:prstGeom>
          <a:scene3d>
            <a:camera prst="orthographicFront"/>
            <a:lightRig rig="threePt" dir="t"/>
          </a:scene3d>
          <a:sp3d extrusionH="76200">
            <a:bevelT w="114300" prst="artDeco"/>
            <a:bevelB w="114300" prst="artDeco"/>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80000"/>
              </a:lnSpc>
              <a:defRPr/>
            </a:pPr>
            <a:r>
              <a:rPr lang="ru-RU" b="1" i="1" dirty="0">
                <a:solidFill>
                  <a:schemeClr val="bg1"/>
                </a:solidFill>
              </a:rPr>
              <a:t> Высокий, лысый, белокурый человек лет сорока с большим открытым лбом и необычайной, странной белизной продолговатого лица. Вся фигура </a:t>
            </a:r>
            <a:r>
              <a:rPr lang="ru-RU" b="1" i="1" dirty="0" smtClean="0">
                <a:solidFill>
                  <a:schemeClr val="bg1"/>
                </a:solidFill>
              </a:rPr>
              <a:t>его </a:t>
            </a:r>
            <a:r>
              <a:rPr lang="ru-RU" b="1" i="1" dirty="0">
                <a:solidFill>
                  <a:schemeClr val="bg1"/>
                </a:solidFill>
              </a:rPr>
              <a:t>имела особенный тип, по которому сейчас можно было узнать его. Ни у кого из общества, в котором жил князь Андрей, он не видал этого спокойствия и самоуверенности неловких и тупых движений, ни у кого он не видал такого твёрдого и вместе мягкого взгляда полузакрытых и несколько влажных глаз, не видал такой твёрдости ничего не значащей улыбки, такого тонкого, ровного, тихого голоса и, главное, такой нежной белизны лица и особенно рук, несколько широких, но необыкновенно пухлых, нежных и белых.</a:t>
            </a:r>
          </a:p>
          <a:p>
            <a:pPr algn="just">
              <a:lnSpc>
                <a:spcPct val="80000"/>
              </a:lnSpc>
              <a:defRPr/>
            </a:pPr>
            <a:r>
              <a:rPr lang="ru-RU" b="1" i="1" dirty="0">
                <a:solidFill>
                  <a:schemeClr val="bg1"/>
                </a:solidFill>
              </a:rPr>
              <a:t>           </a:t>
            </a:r>
            <a:r>
              <a:rPr lang="ru-RU" b="1" i="1" dirty="0" smtClean="0">
                <a:solidFill>
                  <a:schemeClr val="bg1"/>
                </a:solidFill>
              </a:rPr>
              <a:t>Он </a:t>
            </a:r>
            <a:r>
              <a:rPr lang="ru-RU" b="1" i="1" dirty="0">
                <a:solidFill>
                  <a:schemeClr val="bg1"/>
                </a:solidFill>
              </a:rPr>
              <a:t>не перебегал глазами с одного лица на другое, как это невольно делается при входе в большое общество, и не торопился говорить. Он говорил тихо, с уверенностью, что будут слушать его, и смотрел только на то лицо, с которым говорил.</a:t>
            </a:r>
            <a:endParaRPr lang="ru-RU" i="1" dirty="0">
              <a:solidFill>
                <a:schemeClr val="bg1"/>
              </a:solidFill>
            </a:endParaRPr>
          </a:p>
        </p:txBody>
      </p:sp>
      <p:sp>
        <p:nvSpPr>
          <p:cNvPr id="8" name="Скругленный прямоугольник 7"/>
          <p:cNvSpPr/>
          <p:nvPr/>
        </p:nvSpPr>
        <p:spPr>
          <a:xfrm>
            <a:off x="179512" y="188640"/>
            <a:ext cx="1944216" cy="504056"/>
          </a:xfrm>
          <a:prstGeom prst="roundRect">
            <a:avLst/>
          </a:prstGeom>
          <a:scene3d>
            <a:camera prst="orthographicFront"/>
            <a:lightRig rig="threePt" dir="t"/>
          </a:scene3d>
          <a:sp3d extrusionH="76200">
            <a:bevelT w="114300" prst="artDeco"/>
            <a:bevelB w="114300" prst="artDeco"/>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dirty="0" smtClean="0"/>
              <a:t>История 20</a:t>
            </a:r>
            <a:endParaRPr lang="ru-RU" dirty="0"/>
          </a:p>
        </p:txBody>
      </p:sp>
      <p:sp>
        <p:nvSpPr>
          <p:cNvPr id="9" name="TextBox 8"/>
          <p:cNvSpPr txBox="1"/>
          <p:nvPr/>
        </p:nvSpPr>
        <p:spPr>
          <a:xfrm>
            <a:off x="2555776" y="6309320"/>
            <a:ext cx="4003212" cy="369332"/>
          </a:xfrm>
          <a:prstGeom prst="rect">
            <a:avLst/>
          </a:prstGeom>
          <a:noFill/>
        </p:spPr>
        <p:txBody>
          <a:bodyPr wrap="none" rtlCol="0">
            <a:spAutoFit/>
          </a:bodyPr>
          <a:lstStyle/>
          <a:p>
            <a:r>
              <a:rPr lang="ru-RU" b="1" i="1" dirty="0" smtClean="0"/>
              <a:t>Михаил Михайлович Сперанский</a:t>
            </a:r>
            <a:endParaRPr lang="ru-RU" b="1" i="1" dirty="0"/>
          </a:p>
        </p:txBody>
      </p:sp>
      <p:sp>
        <p:nvSpPr>
          <p:cNvPr id="10" name="Скругленный прямоугольник 9"/>
          <p:cNvSpPr/>
          <p:nvPr/>
        </p:nvSpPr>
        <p:spPr>
          <a:xfrm>
            <a:off x="431032" y="692696"/>
            <a:ext cx="8712968" cy="5616624"/>
          </a:xfrm>
          <a:prstGeom prst="roundRect">
            <a:avLst/>
          </a:prstGeom>
          <a:scene3d>
            <a:camera prst="orthographicFront"/>
            <a:lightRig rig="threePt" dir="t"/>
          </a:scene3d>
          <a:sp3d extrusionH="76200">
            <a:bevelT w="114300" prst="artDeco"/>
            <a:bevelB w="114300" prst="artDeco"/>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dirty="0" smtClean="0">
                <a:solidFill>
                  <a:schemeClr val="bg1"/>
                </a:solidFill>
              </a:rPr>
              <a:t>Граф Михаил Михайлович Сперанский (1 (12) января 1772 — 11 (23) февраля 1839) — русский общественный и государственный деятель времён Александра I и Николая I, реформатор, </a:t>
            </a:r>
            <a:r>
              <a:rPr lang="ru-RU" b="1" i="1" dirty="0" err="1" smtClean="0">
                <a:solidFill>
                  <a:schemeClr val="bg1"/>
                </a:solidFill>
              </a:rPr>
              <a:t>законотворец</a:t>
            </a:r>
            <a:r>
              <a:rPr lang="ru-RU" b="1" i="1" dirty="0" smtClean="0">
                <a:solidFill>
                  <a:schemeClr val="bg1"/>
                </a:solidFill>
              </a:rPr>
              <a:t>, основатель российской юридической науки и теоретического правоведения. Действительный член Императорской Российской академии (1831), почётный член Императорской Российской академии (1821—1831) и Императорской Академии наук (1819). Воспитатель наследника-цесаревича Александра Николаевича. Начинаются звездные годы Сперанского, эпоха славы и могущества, когда он был вторым лицом в могущественнейшей империи. На политическом небосклоне всходили новые звезды: Сперанский (гражданские реформы) и Аракчеев (военные реформы). Александр I оценил выдающиеся способности Сперанского. Императора привлекало то, что он не был похож как на екатерининских вельмож, так и на молодых друзей из «Негласного комитета». Александр стал приближать его к себе, поручая ему «частные дела». Сперанский был введен в «Комитет для изыскания способов усовершенствования духовных училищ и к улучшению содержания духовенства»</a:t>
            </a:r>
            <a:endParaRPr lang="ru-RU" b="1" i="1" dirty="0">
              <a:solidFill>
                <a:schemeClr val="bg1"/>
              </a:solidFill>
            </a:endParaRPr>
          </a:p>
        </p:txBody>
      </p:sp>
      <p:sp>
        <p:nvSpPr>
          <p:cNvPr id="12" name="Скругленный прямоугольник 11"/>
          <p:cNvSpPr/>
          <p:nvPr/>
        </p:nvSpPr>
        <p:spPr>
          <a:xfrm>
            <a:off x="6191672" y="0"/>
            <a:ext cx="2952328" cy="504056"/>
          </a:xfrm>
          <a:prstGeom prst="roundRect">
            <a:avLst/>
          </a:prstGeom>
          <a:scene3d>
            <a:camera prst="orthographicFront"/>
            <a:lightRig rig="threePt" dir="t"/>
          </a:scene3d>
          <a:sp3d extrusionH="76200">
            <a:bevelT w="114300" prst="artDeco"/>
            <a:bevelB w="114300" prst="artDeco"/>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dirty="0" smtClean="0"/>
              <a:t>Историческая справка</a:t>
            </a:r>
            <a:endParaRPr lang="ru-RU" b="1" i="1"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2" presetClass="emph" presetSubtype="0" fill="hold" grpId="0" nodeType="clickEffect">
                                  <p:stCondLst>
                                    <p:cond delay="0"/>
                                  </p:stCondLst>
                                  <p:childTnLst>
                                    <p:animClr clrSpc="hsl">
                                      <p:cBhvr override="childStyle">
                                        <p:cTn id="6" dur="500" fill="hold"/>
                                        <p:tgtEl>
                                          <p:spTgt spid="5"/>
                                        </p:tgtEl>
                                        <p:attrNameLst>
                                          <p:attrName>style.color</p:attrName>
                                        </p:attrNameLst>
                                      </p:cBhvr>
                                      <p:by>
                                        <p:hsl h="-7200000" s="0" l="0"/>
                                      </p:by>
                                    </p:animClr>
                                    <p:animClr clrSpc="hsl">
                                      <p:cBhvr>
                                        <p:cTn id="7" dur="500" fill="hold"/>
                                        <p:tgtEl>
                                          <p:spTgt spid="5"/>
                                        </p:tgtEl>
                                        <p:attrNameLst>
                                          <p:attrName>fillcolor</p:attrName>
                                        </p:attrNameLst>
                                      </p:cBhvr>
                                      <p:by>
                                        <p:hsl h="-7200000" s="0" l="0"/>
                                      </p:by>
                                    </p:animClr>
                                    <p:animClr clrSpc="hsl">
                                      <p:cBhvr>
                                        <p:cTn id="8" dur="500" fill="hold"/>
                                        <p:tgtEl>
                                          <p:spTgt spid="5"/>
                                        </p:tgtEl>
                                        <p:attrNameLst>
                                          <p:attrName>stroke.color</p:attrName>
                                        </p:attrNameLst>
                                      </p:cBhvr>
                                      <p:by>
                                        <p:hsl h="-7200000" s="0" l="0"/>
                                      </p:by>
                                    </p:animClr>
                                    <p:set>
                                      <p:cBhvr>
                                        <p:cTn id="9" dur="500" fill="hold"/>
                                        <p:tgtEl>
                                          <p:spTgt spid="5"/>
                                        </p:tgtEl>
                                        <p:attrNameLst>
                                          <p:attrName>fill.type</p:attrName>
                                        </p:attrNameLst>
                                      </p:cBhvr>
                                      <p:to>
                                        <p:strVal val="solid"/>
                                      </p:to>
                                    </p:set>
                                  </p:childTnLst>
                                </p:cTn>
                              </p:par>
                              <p:par>
                                <p:cTn id="10" presetID="2" presetClass="entr" presetSubtype="4"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5"/>
                  </p:tgtEl>
                </p:cond>
              </p:nextCondLst>
            </p:seq>
            <p:seq concurrent="1" nextAc="seek">
              <p:cTn id="14" restart="whenNotActive" fill="hold" evtFilter="cancelBubble" nodeType="interactiveSeq">
                <p:stCondLst>
                  <p:cond evt="onClick" delay="0">
                    <p:tgtEl>
                      <p:spTgt spid="12"/>
                    </p:tgtEl>
                  </p:cond>
                </p:stCondLst>
                <p:endSync evt="end" delay="0">
                  <p:rtn val="all"/>
                </p:endSync>
                <p:childTnLst>
                  <p:par>
                    <p:cTn id="15" fill="hold">
                      <p:stCondLst>
                        <p:cond delay="0"/>
                      </p:stCondLst>
                      <p:childTnLst>
                        <p:par>
                          <p:cTn id="16" fill="hold">
                            <p:stCondLst>
                              <p:cond delay="0"/>
                            </p:stCondLst>
                            <p:childTnLst>
                              <p:par>
                                <p:cTn id="17" presetID="22" presetClass="emph" presetSubtype="0" fill="hold" grpId="0" nodeType="clickEffect">
                                  <p:stCondLst>
                                    <p:cond delay="0"/>
                                  </p:stCondLst>
                                  <p:childTnLst>
                                    <p:animClr clrSpc="hsl">
                                      <p:cBhvr override="childStyle">
                                        <p:cTn id="18" dur="500" fill="hold"/>
                                        <p:tgtEl>
                                          <p:spTgt spid="12"/>
                                        </p:tgtEl>
                                        <p:attrNameLst>
                                          <p:attrName>style.color</p:attrName>
                                        </p:attrNameLst>
                                      </p:cBhvr>
                                      <p:by>
                                        <p:hsl h="-7200000" s="0" l="0"/>
                                      </p:by>
                                    </p:animClr>
                                    <p:animClr clrSpc="hsl">
                                      <p:cBhvr>
                                        <p:cTn id="19" dur="500" fill="hold"/>
                                        <p:tgtEl>
                                          <p:spTgt spid="12"/>
                                        </p:tgtEl>
                                        <p:attrNameLst>
                                          <p:attrName>fillcolor</p:attrName>
                                        </p:attrNameLst>
                                      </p:cBhvr>
                                      <p:by>
                                        <p:hsl h="-7200000" s="0" l="0"/>
                                      </p:by>
                                    </p:animClr>
                                    <p:animClr clrSpc="hsl">
                                      <p:cBhvr>
                                        <p:cTn id="20" dur="500" fill="hold"/>
                                        <p:tgtEl>
                                          <p:spTgt spid="12"/>
                                        </p:tgtEl>
                                        <p:attrNameLst>
                                          <p:attrName>stroke.color</p:attrName>
                                        </p:attrNameLst>
                                      </p:cBhvr>
                                      <p:by>
                                        <p:hsl h="-7200000" s="0" l="0"/>
                                      </p:by>
                                    </p:animClr>
                                    <p:set>
                                      <p:cBhvr>
                                        <p:cTn id="21" dur="500" fill="hold"/>
                                        <p:tgtEl>
                                          <p:spTgt spid="12"/>
                                        </p:tgtEl>
                                        <p:attrNameLst>
                                          <p:attrName>fill.type</p:attrName>
                                        </p:attrNameLst>
                                      </p:cBhvr>
                                      <p:to>
                                        <p:strVal val="solid"/>
                                      </p:to>
                                    </p:set>
                                  </p:childTnLst>
                                </p:cTn>
                              </p:par>
                              <p:par>
                                <p:cTn id="22" presetID="2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edge">
                                      <p:cBhvr>
                                        <p:cTn id="24" dur="20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xit" presetSubtype="16" fill="hold" grpId="1" nodeType="clickEffect">
                                  <p:stCondLst>
                                    <p:cond delay="0"/>
                                  </p:stCondLst>
                                  <p:childTnLst>
                                    <p:animEffect transition="out" filter="box(in)">
                                      <p:cBhvr>
                                        <p:cTn id="28" dur="500"/>
                                        <p:tgtEl>
                                          <p:spTgt spid="10"/>
                                        </p:tgtEl>
                                      </p:cBhvr>
                                    </p:animEffect>
                                    <p:set>
                                      <p:cBhvr>
                                        <p:cTn id="29"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5" grpId="0" animBg="1"/>
      <p:bldP spid="9" grpId="0"/>
      <p:bldP spid="10" grpId="0" animBg="1"/>
      <p:bldP spid="10" grpId="1"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5736" y="274638"/>
            <a:ext cx="6768752" cy="922114"/>
          </a:xfrm>
        </p:spPr>
        <p:txBody>
          <a:bodyPr>
            <a:noAutofit/>
          </a:bodyPr>
          <a:lstStyle/>
          <a:p>
            <a:r>
              <a:rPr lang="ru-RU" sz="3200" b="1" i="1" dirty="0" smtClean="0"/>
              <a:t>Какая художественная деталь объединяет два эпизода?</a:t>
            </a:r>
            <a:endParaRPr lang="ru-RU" sz="3200" b="1" i="1" dirty="0"/>
          </a:p>
        </p:txBody>
      </p:sp>
      <p:sp>
        <p:nvSpPr>
          <p:cNvPr id="3" name="Содержимое 2"/>
          <p:cNvSpPr>
            <a:spLocks noGrp="1"/>
          </p:cNvSpPr>
          <p:nvPr>
            <p:ph idx="1"/>
          </p:nvPr>
        </p:nvSpPr>
        <p:spPr>
          <a:xfrm>
            <a:off x="4788024" y="5517232"/>
            <a:ext cx="3136776" cy="608931"/>
          </a:xfrm>
        </p:spPr>
        <p:txBody>
          <a:bodyPr>
            <a:normAutofit/>
          </a:bodyPr>
          <a:lstStyle/>
          <a:p>
            <a:pPr>
              <a:buNone/>
            </a:pPr>
            <a:r>
              <a:rPr lang="ru-RU" dirty="0" smtClean="0"/>
              <a:t> </a:t>
            </a:r>
            <a:endParaRPr lang="ru-RU" dirty="0"/>
          </a:p>
        </p:txBody>
      </p:sp>
      <p:sp>
        <p:nvSpPr>
          <p:cNvPr id="4" name="Управляющая кнопка: возврат 3">
            <a:hlinkClick r:id="rId3" action="ppaction://hlinksldjump" highlightClick="1"/>
            <a:hlinkHover r:id="rId3" action="ppaction://hlinksldjump"/>
          </p:cNvPr>
          <p:cNvSpPr/>
          <p:nvPr/>
        </p:nvSpPr>
        <p:spPr>
          <a:xfrm>
            <a:off x="8316416" y="6237312"/>
            <a:ext cx="576064" cy="432048"/>
          </a:xfrm>
          <a:prstGeom prst="actionButtonReturn">
            <a:avLst/>
          </a:prstGeom>
          <a:scene3d>
            <a:camera prst="orthographicFront"/>
            <a:lightRig rig="threePt" dir="t"/>
          </a:scene3d>
          <a:sp3d extrusionH="196850">
            <a:bevelT w="114300" prst="artDeco"/>
            <a:bevelB w="114300" prst="artDeco"/>
            <a:extrusionClr>
              <a:srgbClr val="0070C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57150" h="38100" prst="artDeco"/>
            </a:sp3d>
          </a:bodyPr>
          <a:lstStyle/>
          <a:p>
            <a:pPr algn="ctr"/>
            <a:endParaRPr lang="ru-RU"/>
          </a:p>
        </p:txBody>
      </p:sp>
      <p:sp>
        <p:nvSpPr>
          <p:cNvPr id="5" name="Скругленный прямоугольник 4"/>
          <p:cNvSpPr/>
          <p:nvPr/>
        </p:nvSpPr>
        <p:spPr>
          <a:xfrm>
            <a:off x="395536" y="6165304"/>
            <a:ext cx="1944216" cy="504056"/>
          </a:xfrm>
          <a:prstGeom prst="roundRect">
            <a:avLst/>
          </a:prstGeom>
          <a:scene3d>
            <a:camera prst="orthographicFront"/>
            <a:lightRig rig="threePt" dir="t"/>
          </a:scene3d>
          <a:sp3d extrusionH="76200">
            <a:bevelT w="114300" prst="artDeco"/>
            <a:bevelB w="114300" prst="artDeco"/>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t>Ответ</a:t>
            </a:r>
            <a:endParaRPr lang="ru-RU" sz="2000" b="1" i="1" dirty="0"/>
          </a:p>
        </p:txBody>
      </p:sp>
      <p:sp>
        <p:nvSpPr>
          <p:cNvPr id="6" name="Скругленный прямоугольник 5"/>
          <p:cNvSpPr/>
          <p:nvPr/>
        </p:nvSpPr>
        <p:spPr>
          <a:xfrm>
            <a:off x="179512" y="188640"/>
            <a:ext cx="1944216" cy="504056"/>
          </a:xfrm>
          <a:prstGeom prst="roundRect">
            <a:avLst/>
          </a:prstGeom>
          <a:scene3d>
            <a:camera prst="orthographicFront"/>
            <a:lightRig rig="threePt" dir="t"/>
          </a:scene3d>
          <a:sp3d extrusionH="76200">
            <a:bevelT w="114300" prst="artDeco"/>
            <a:bevelB w="114300" prst="artDeco"/>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dirty="0" smtClean="0"/>
              <a:t>Детали 5</a:t>
            </a:r>
            <a:endParaRPr lang="ru-RU" dirty="0"/>
          </a:p>
        </p:txBody>
      </p:sp>
      <p:sp>
        <p:nvSpPr>
          <p:cNvPr id="8" name="Скругленный прямоугольник 7"/>
          <p:cNvSpPr/>
          <p:nvPr/>
        </p:nvSpPr>
        <p:spPr>
          <a:xfrm>
            <a:off x="179512" y="1412776"/>
            <a:ext cx="3672408" cy="2664296"/>
          </a:xfrm>
          <a:prstGeom prst="roundRect">
            <a:avLst/>
          </a:prstGeom>
          <a:scene3d>
            <a:camera prst="orthographicFront"/>
            <a:lightRig rig="threePt" dir="t"/>
          </a:scene3d>
          <a:sp3d extrusionH="76200">
            <a:bevelT w="114300" prst="artDeco"/>
            <a:bevelB w="114300" prst="artDeco"/>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i="1" dirty="0" smtClean="0">
                <a:solidFill>
                  <a:schemeClr val="bg1"/>
                </a:solidFill>
              </a:rPr>
              <a:t>Долохов серьезно стал метать. О, как ненавидел Ростов в эту минуту эти руки, красноватые с короткими пальцами и с волосами, видневшимися из под рубашки, имевшие его в своей власти… Десятка была дана.</a:t>
            </a:r>
            <a:endParaRPr lang="ru-RU" b="1" i="1" dirty="0">
              <a:solidFill>
                <a:schemeClr val="bg1"/>
              </a:solidFill>
            </a:endParaRPr>
          </a:p>
        </p:txBody>
      </p:sp>
      <p:sp>
        <p:nvSpPr>
          <p:cNvPr id="9" name="Скругленный прямоугольник 8"/>
          <p:cNvSpPr/>
          <p:nvPr/>
        </p:nvSpPr>
        <p:spPr>
          <a:xfrm>
            <a:off x="4067944" y="1412776"/>
            <a:ext cx="4752528" cy="3384376"/>
          </a:xfrm>
          <a:prstGeom prst="roundRect">
            <a:avLst/>
          </a:prstGeom>
          <a:scene3d>
            <a:camera prst="orthographicFront"/>
            <a:lightRig rig="threePt" dir="t"/>
          </a:scene3d>
          <a:sp3d extrusionH="76200">
            <a:bevelT w="114300" prst="artDeco"/>
            <a:bevelB w="114300" prst="artDeco"/>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i="1" dirty="0" smtClean="0">
                <a:solidFill>
                  <a:schemeClr val="bg1"/>
                </a:solidFill>
              </a:rPr>
              <a:t>– Да, да, – проговорил он, – трудно, я боюсь, трудно достать…с кем не бывало! да, с кем не бывало… – И граф мельком взглянул в лицо сыну и пошел вон из комнаты… Николай готовился на отпор, но никак не ожидал этого.</a:t>
            </a:r>
          </a:p>
          <a:p>
            <a:r>
              <a:rPr lang="ru-RU" b="1" i="1" dirty="0" smtClean="0">
                <a:solidFill>
                  <a:schemeClr val="bg1"/>
                </a:solidFill>
              </a:rPr>
              <a:t>– Папенька! па…пенька! – закричал он ему вслед, рыдая; простите меня! – И, схватив руку отца, он прижался к ней губами и заплакал.</a:t>
            </a:r>
            <a:endParaRPr lang="ru-RU" b="1" i="1" dirty="0">
              <a:solidFill>
                <a:schemeClr val="bg1"/>
              </a:solidFill>
            </a:endParaRPr>
          </a:p>
        </p:txBody>
      </p:sp>
      <p:pic>
        <p:nvPicPr>
          <p:cNvPr id="10" name="Picture 2" descr="C:\Users\Андрей\Desktop\19.02\война и мир в картинках\Voyna`i`mir`1`Andrey`DVDRip`RusAC3`by`Dim-Dim (19.02.2012 16-51-17)\Voyna`i`mir`1`Andrey`DVDRip`RusAC3`by`Dim-Dim 387.jpg"/>
          <p:cNvPicPr>
            <a:picLocks noChangeAspect="1" noChangeArrowheads="1"/>
          </p:cNvPicPr>
          <p:nvPr/>
        </p:nvPicPr>
        <p:blipFill>
          <a:blip r:embed="rId4" cstate="screen"/>
          <a:srcRect/>
          <a:stretch>
            <a:fillRect/>
          </a:stretch>
        </p:blipFill>
        <p:spPr bwMode="auto">
          <a:xfrm>
            <a:off x="5724128" y="4869160"/>
            <a:ext cx="1872208" cy="17468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4" descr="C:\Users\Андрей\Desktop\19.02\война и мир в картинках\Voyna`i`mir`2`Natasha`DVDRip`DivX`RusAC3`by`Dim-Dim (19.02.2012 14-25-24)\Voyna`i`mir`2`Natasha`DVDRip`DivX`RusAC3`by`Dim-Dim 373.jpg"/>
          <p:cNvPicPr>
            <a:picLocks noChangeAspect="1" noChangeArrowheads="1"/>
          </p:cNvPicPr>
          <p:nvPr/>
        </p:nvPicPr>
        <p:blipFill>
          <a:blip r:embed="rId5" cstate="screen"/>
          <a:srcRect/>
          <a:stretch>
            <a:fillRect/>
          </a:stretch>
        </p:blipFill>
        <p:spPr bwMode="auto">
          <a:xfrm>
            <a:off x="1187624" y="4149080"/>
            <a:ext cx="1296144" cy="18845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6" name="Picture 2" descr="E:\переменка\картинки1\люди\pamyatnikler.jpg"/>
          <p:cNvPicPr>
            <a:picLocks noChangeAspect="1" noChangeArrowheads="1"/>
          </p:cNvPicPr>
          <p:nvPr/>
        </p:nvPicPr>
        <p:blipFill>
          <a:blip r:embed="rId6" cstate="screen"/>
          <a:srcRect/>
          <a:stretch>
            <a:fillRect/>
          </a:stretch>
        </p:blipFill>
        <p:spPr bwMode="auto">
          <a:xfrm>
            <a:off x="2987824" y="3140968"/>
            <a:ext cx="1944216" cy="28571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2" presetClass="emph" presetSubtype="0" fill="hold" grpId="0" nodeType="clickEffect">
                                  <p:stCondLst>
                                    <p:cond delay="0"/>
                                  </p:stCondLst>
                                  <p:childTnLst>
                                    <p:animClr clrSpc="hsl">
                                      <p:cBhvr override="childStyle">
                                        <p:cTn id="6" dur="500" fill="hold"/>
                                        <p:tgtEl>
                                          <p:spTgt spid="5"/>
                                        </p:tgtEl>
                                        <p:attrNameLst>
                                          <p:attrName>style.color</p:attrName>
                                        </p:attrNameLst>
                                      </p:cBhvr>
                                      <p:by>
                                        <p:hsl h="-7200000" s="0" l="0"/>
                                      </p:by>
                                    </p:animClr>
                                    <p:animClr clrSpc="hsl">
                                      <p:cBhvr>
                                        <p:cTn id="7" dur="500" fill="hold"/>
                                        <p:tgtEl>
                                          <p:spTgt spid="5"/>
                                        </p:tgtEl>
                                        <p:attrNameLst>
                                          <p:attrName>fillcolor</p:attrName>
                                        </p:attrNameLst>
                                      </p:cBhvr>
                                      <p:by>
                                        <p:hsl h="-7200000" s="0" l="0"/>
                                      </p:by>
                                    </p:animClr>
                                    <p:animClr clrSpc="hsl">
                                      <p:cBhvr>
                                        <p:cTn id="8" dur="500" fill="hold"/>
                                        <p:tgtEl>
                                          <p:spTgt spid="5"/>
                                        </p:tgtEl>
                                        <p:attrNameLst>
                                          <p:attrName>stroke.color</p:attrName>
                                        </p:attrNameLst>
                                      </p:cBhvr>
                                      <p:by>
                                        <p:hsl h="-7200000" s="0" l="0"/>
                                      </p:by>
                                    </p:animClr>
                                    <p:set>
                                      <p:cBhvr>
                                        <p:cTn id="9" dur="500" fill="hold"/>
                                        <p:tgtEl>
                                          <p:spTgt spid="5"/>
                                        </p:tgtEl>
                                        <p:attrNameLst>
                                          <p:attrName>fill.type</p:attrName>
                                        </p:attrNameLst>
                                      </p:cBhvr>
                                      <p:to>
                                        <p:strVal val="solid"/>
                                      </p:to>
                                    </p:set>
                                  </p:childTnLst>
                                </p:cTn>
                              </p:par>
                              <p:par>
                                <p:cTn id="10" presetID="20"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edge">
                                      <p:cBhvr>
                                        <p:cTn id="12" dur="2000"/>
                                        <p:tgtEl>
                                          <p:spTgt spid="1026"/>
                                        </p:tgtEl>
                                      </p:cBhvr>
                                    </p:animEffect>
                                  </p:childTnLst>
                                </p:cTn>
                              </p:par>
                            </p:childTnLst>
                          </p:cTn>
                        </p:par>
                      </p:childTnLst>
                    </p:cTn>
                  </p:par>
                </p:childTnLst>
              </p:cTn>
              <p:nextCondLst>
                <p:cond evt="onClick" delay="0">
                  <p:tgtEl>
                    <p:spTgt spid="5"/>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Содержимое 3"/>
          <p:cNvGraphicFramePr>
            <a:graphicFrameLocks noGrp="1"/>
          </p:cNvGraphicFramePr>
          <p:nvPr>
            <p:ph idx="1"/>
          </p:nvPr>
        </p:nvGraphicFramePr>
        <p:xfrm>
          <a:off x="457200" y="260650"/>
          <a:ext cx="8291265" cy="6336700"/>
        </p:xfrm>
        <a:graphic>
          <a:graphicData uri="http://schemas.openxmlformats.org/drawingml/2006/table">
            <a:tbl>
              <a:tblPr firstRow="1" bandRow="1">
                <a:tableStyleId>{7DF18680-E054-41AD-8BC1-D1AEF772440D}</a:tableStyleId>
              </a:tblPr>
              <a:tblGrid>
                <a:gridCol w="1658253"/>
                <a:gridCol w="1658253"/>
                <a:gridCol w="1658253"/>
                <a:gridCol w="1658253"/>
                <a:gridCol w="1658253"/>
              </a:tblGrid>
              <a:tr h="1267340">
                <a:tc>
                  <a:txBody>
                    <a:bodyPr/>
                    <a:lstStyle/>
                    <a:p>
                      <a:pPr algn="ctr"/>
                      <a:endParaRPr lang="ru-RU" sz="2000" b="1" i="1" dirty="0" smtClean="0"/>
                    </a:p>
                    <a:p>
                      <a:pPr algn="ctr"/>
                      <a:endParaRPr lang="ru-RU" sz="2000" b="1" i="1" dirty="0" smtClean="0"/>
                    </a:p>
                    <a:p>
                      <a:pPr algn="ctr"/>
                      <a:r>
                        <a:rPr lang="ru-RU" sz="2000" b="1" i="1" dirty="0" smtClean="0"/>
                        <a:t>Портрет</a:t>
                      </a:r>
                      <a:endParaRPr lang="ru-RU" sz="2000" b="1" i="1" dirty="0"/>
                    </a:p>
                  </a:txBody>
                  <a:tcPr/>
                </a:tc>
                <a:tc>
                  <a:txBody>
                    <a:bodyPr/>
                    <a:lstStyle/>
                    <a:p>
                      <a:pPr algn="ctr"/>
                      <a:endParaRPr lang="ru-RU" sz="2000" b="1" i="1" dirty="0" smtClean="0">
                        <a:solidFill>
                          <a:schemeClr val="tx1"/>
                        </a:solidFill>
                      </a:endParaRPr>
                    </a:p>
                    <a:p>
                      <a:pPr algn="ctr"/>
                      <a:endParaRPr lang="ru-RU" sz="2000" b="1" i="1" dirty="0" smtClean="0">
                        <a:solidFill>
                          <a:schemeClr val="tx1"/>
                        </a:solidFill>
                      </a:endParaRPr>
                    </a:p>
                    <a:p>
                      <a:pPr algn="ctr"/>
                      <a:r>
                        <a:rPr lang="ru-RU" sz="2000" b="1" i="1" dirty="0" smtClean="0">
                          <a:solidFill>
                            <a:schemeClr val="tx1"/>
                          </a:solidFill>
                        </a:rPr>
                        <a:t>Дом</a:t>
                      </a:r>
                      <a:endParaRPr lang="ru-RU" sz="2000" b="1" i="1" dirty="0">
                        <a:solidFill>
                          <a:schemeClr val="tx1"/>
                        </a:solidFill>
                      </a:endParaRPr>
                    </a:p>
                  </a:txBody>
                  <a:tcPr/>
                </a:tc>
                <a:tc>
                  <a:txBody>
                    <a:bodyPr/>
                    <a:lstStyle/>
                    <a:p>
                      <a:pPr algn="ctr"/>
                      <a:endParaRPr lang="ru-RU" sz="2000" b="1" i="1" dirty="0" smtClean="0"/>
                    </a:p>
                    <a:p>
                      <a:pPr algn="ctr"/>
                      <a:endParaRPr lang="ru-RU" sz="2000" b="1" i="1" dirty="0" smtClean="0"/>
                    </a:p>
                    <a:p>
                      <a:pPr algn="ctr"/>
                      <a:r>
                        <a:rPr lang="ru-RU" sz="2000" b="1" i="1" dirty="0" smtClean="0"/>
                        <a:t>Мысли</a:t>
                      </a:r>
                      <a:endParaRPr lang="ru-RU" sz="2000" b="1" i="1" dirty="0"/>
                    </a:p>
                  </a:txBody>
                  <a:tcPr/>
                </a:tc>
                <a:tc>
                  <a:txBody>
                    <a:bodyPr/>
                    <a:lstStyle/>
                    <a:p>
                      <a:pPr algn="ctr"/>
                      <a:endParaRPr lang="ru-RU" sz="2000" b="1" i="1" dirty="0" smtClean="0"/>
                    </a:p>
                    <a:p>
                      <a:pPr algn="ctr"/>
                      <a:endParaRPr lang="ru-RU" sz="2000" b="1" i="1" dirty="0" smtClean="0"/>
                    </a:p>
                    <a:p>
                      <a:pPr algn="ctr"/>
                      <a:r>
                        <a:rPr lang="ru-RU" sz="2000" b="1" i="1" dirty="0" smtClean="0"/>
                        <a:t>История</a:t>
                      </a:r>
                      <a:endParaRPr lang="ru-RU" sz="2000" b="1" i="1" dirty="0"/>
                    </a:p>
                  </a:txBody>
                  <a:tcPr/>
                </a:tc>
                <a:tc>
                  <a:txBody>
                    <a:bodyPr/>
                    <a:lstStyle/>
                    <a:p>
                      <a:pPr algn="ctr"/>
                      <a:endParaRPr lang="ru-RU" sz="2000" b="1" i="1" dirty="0" smtClean="0"/>
                    </a:p>
                    <a:p>
                      <a:pPr algn="ctr"/>
                      <a:endParaRPr lang="ru-RU" sz="2000" b="1" i="1" dirty="0" smtClean="0"/>
                    </a:p>
                    <a:p>
                      <a:pPr algn="ctr"/>
                      <a:r>
                        <a:rPr lang="ru-RU" sz="2000" b="1" i="1" dirty="0" smtClean="0"/>
                        <a:t>Детали</a:t>
                      </a:r>
                      <a:endParaRPr lang="ru-RU" sz="2000" b="1" i="1" dirty="0"/>
                    </a:p>
                  </a:txBody>
                  <a:tcPr/>
                </a:tc>
              </a:tr>
              <a:tr h="1267340">
                <a:tc>
                  <a:txBody>
                    <a:bodyPr/>
                    <a:lstStyle/>
                    <a:p>
                      <a:endParaRPr lang="ru-RU"/>
                    </a:p>
                  </a:txBody>
                  <a:tcPr/>
                </a:tc>
                <a:tc>
                  <a:txBody>
                    <a:bodyPr/>
                    <a:lstStyle/>
                    <a:p>
                      <a:endParaRPr lang="ru-RU" dirty="0"/>
                    </a:p>
                  </a:txBody>
                  <a:tcPr/>
                </a:tc>
                <a:tc>
                  <a:txBody>
                    <a:bodyPr/>
                    <a:lstStyle/>
                    <a:p>
                      <a:endParaRPr lang="ru-RU" dirty="0"/>
                    </a:p>
                  </a:txBody>
                  <a:tcPr/>
                </a:tc>
                <a:tc>
                  <a:txBody>
                    <a:bodyPr/>
                    <a:lstStyle/>
                    <a:p>
                      <a:endParaRPr lang="ru-RU" dirty="0"/>
                    </a:p>
                  </a:txBody>
                  <a:tcPr/>
                </a:tc>
                <a:tc>
                  <a:txBody>
                    <a:bodyPr/>
                    <a:lstStyle/>
                    <a:p>
                      <a:endParaRPr lang="ru-RU"/>
                    </a:p>
                  </a:txBody>
                  <a:tcPr/>
                </a:tc>
              </a:tr>
              <a:tr h="1267340">
                <a:tc>
                  <a:txBody>
                    <a:bodyPr/>
                    <a:lstStyle/>
                    <a:p>
                      <a:endParaRPr lang="ru-RU" dirty="0"/>
                    </a:p>
                  </a:txBody>
                  <a:tcPr/>
                </a:tc>
                <a:tc>
                  <a:txBody>
                    <a:bodyPr/>
                    <a:lstStyle/>
                    <a:p>
                      <a:endParaRPr lang="ru-RU" dirty="0"/>
                    </a:p>
                  </a:txBody>
                  <a:tcPr/>
                </a:tc>
                <a:tc>
                  <a:txBody>
                    <a:bodyPr/>
                    <a:lstStyle/>
                    <a:p>
                      <a:endParaRPr lang="ru-RU" dirty="0"/>
                    </a:p>
                  </a:txBody>
                  <a:tcPr/>
                </a:tc>
                <a:tc>
                  <a:txBody>
                    <a:bodyPr/>
                    <a:lstStyle/>
                    <a:p>
                      <a:endParaRPr lang="ru-RU" dirty="0"/>
                    </a:p>
                  </a:txBody>
                  <a:tcPr/>
                </a:tc>
                <a:tc>
                  <a:txBody>
                    <a:bodyPr/>
                    <a:lstStyle/>
                    <a:p>
                      <a:endParaRPr lang="ru-RU"/>
                    </a:p>
                  </a:txBody>
                  <a:tcPr/>
                </a:tc>
              </a:tr>
              <a:tr h="1267340">
                <a:tc>
                  <a:txBody>
                    <a:bodyPr/>
                    <a:lstStyle/>
                    <a:p>
                      <a:endParaRPr lang="ru-RU" dirty="0"/>
                    </a:p>
                  </a:txBody>
                  <a:tcPr/>
                </a:tc>
                <a:tc>
                  <a:txBody>
                    <a:bodyPr/>
                    <a:lstStyle/>
                    <a:p>
                      <a:endParaRPr lang="ru-RU" dirty="0"/>
                    </a:p>
                  </a:txBody>
                  <a:tcPr/>
                </a:tc>
                <a:tc>
                  <a:txBody>
                    <a:bodyPr/>
                    <a:lstStyle/>
                    <a:p>
                      <a:endParaRPr lang="ru-RU" dirty="0"/>
                    </a:p>
                  </a:txBody>
                  <a:tcPr/>
                </a:tc>
                <a:tc>
                  <a:txBody>
                    <a:bodyPr/>
                    <a:lstStyle/>
                    <a:p>
                      <a:endParaRPr lang="ru-RU" dirty="0"/>
                    </a:p>
                  </a:txBody>
                  <a:tcPr/>
                </a:tc>
                <a:tc>
                  <a:txBody>
                    <a:bodyPr/>
                    <a:lstStyle/>
                    <a:p>
                      <a:endParaRPr lang="ru-RU" dirty="0"/>
                    </a:p>
                  </a:txBody>
                  <a:tcPr/>
                </a:tc>
              </a:tr>
              <a:tr h="1267340">
                <a:tc>
                  <a:txBody>
                    <a:bodyPr/>
                    <a:lstStyle/>
                    <a:p>
                      <a:endParaRPr lang="ru-RU"/>
                    </a:p>
                  </a:txBody>
                  <a:tcPr/>
                </a:tc>
                <a:tc>
                  <a:txBody>
                    <a:bodyPr/>
                    <a:lstStyle/>
                    <a:p>
                      <a:endParaRPr lang="ru-RU" dirty="0"/>
                    </a:p>
                  </a:txBody>
                  <a:tcPr/>
                </a:tc>
                <a:tc>
                  <a:txBody>
                    <a:bodyPr/>
                    <a:lstStyle/>
                    <a:p>
                      <a:endParaRPr lang="ru-RU"/>
                    </a:p>
                  </a:txBody>
                  <a:tcPr/>
                </a:tc>
                <a:tc>
                  <a:txBody>
                    <a:bodyPr/>
                    <a:lstStyle/>
                    <a:p>
                      <a:endParaRPr lang="ru-RU" dirty="0"/>
                    </a:p>
                  </a:txBody>
                  <a:tcPr/>
                </a:tc>
                <a:tc>
                  <a:txBody>
                    <a:bodyPr/>
                    <a:lstStyle/>
                    <a:p>
                      <a:endParaRPr lang="ru-RU" dirty="0"/>
                    </a:p>
                  </a:txBody>
                  <a:tcPr/>
                </a:tc>
              </a:tr>
            </a:tbl>
          </a:graphicData>
        </a:graphic>
      </p:graphicFrame>
      <p:sp>
        <p:nvSpPr>
          <p:cNvPr id="5" name="Скругленный прямоугольник 4"/>
          <p:cNvSpPr/>
          <p:nvPr/>
        </p:nvSpPr>
        <p:spPr>
          <a:xfrm>
            <a:off x="539552" y="1628800"/>
            <a:ext cx="1512168" cy="1080120"/>
          </a:xfrm>
          <a:prstGeom prst="roundRect">
            <a:avLst/>
          </a:prstGeom>
          <a:solidFill>
            <a:srgbClr val="00EA6A"/>
          </a:solidFill>
          <a:ln w="25400">
            <a:solidFill>
              <a:srgbClr val="00B050"/>
            </a:solidFill>
          </a:ln>
          <a:scene3d>
            <a:camera prst="orthographicFront"/>
            <a:lightRig rig="threePt" dir="t"/>
          </a:scene3d>
          <a:sp3d extrusionH="114300">
            <a:bevelT w="114300" prst="artDeco"/>
            <a:bevelB w="114300" prst="artDeco"/>
            <a:extrusionClr>
              <a:srgbClr val="00B05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600" b="1" i="1" dirty="0" smtClean="0">
                <a:hlinkClick r:id="rId2" action="ppaction://hlinksldjump"/>
              </a:rPr>
              <a:t>5</a:t>
            </a:r>
            <a:endParaRPr lang="ru-RU" sz="6600" b="1" i="1" dirty="0"/>
          </a:p>
        </p:txBody>
      </p:sp>
      <p:sp>
        <p:nvSpPr>
          <p:cNvPr id="6" name="Скругленный прямоугольник 5"/>
          <p:cNvSpPr/>
          <p:nvPr/>
        </p:nvSpPr>
        <p:spPr>
          <a:xfrm>
            <a:off x="539552" y="2852936"/>
            <a:ext cx="1512168" cy="1152128"/>
          </a:xfrm>
          <a:prstGeom prst="roundRect">
            <a:avLst/>
          </a:prstGeom>
          <a:solidFill>
            <a:srgbClr val="00EA6A"/>
          </a:solidFill>
          <a:ln w="25400">
            <a:solidFill>
              <a:srgbClr val="00B050"/>
            </a:solidFill>
          </a:ln>
          <a:scene3d>
            <a:camera prst="orthographicFront"/>
            <a:lightRig rig="threePt" dir="t"/>
          </a:scene3d>
          <a:sp3d extrusionH="114300">
            <a:bevelT w="114300" prst="artDeco"/>
            <a:bevelB w="114300" prst="artDeco"/>
            <a:extrusionClr>
              <a:srgbClr val="00B05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600" b="1" i="1" dirty="0" smtClean="0">
                <a:hlinkClick r:id="rId3" action="ppaction://hlinksldjump"/>
              </a:rPr>
              <a:t>10</a:t>
            </a:r>
            <a:endParaRPr lang="ru-RU" sz="6600" b="1" i="1" dirty="0"/>
          </a:p>
        </p:txBody>
      </p:sp>
      <p:sp>
        <p:nvSpPr>
          <p:cNvPr id="7" name="Скругленный прямоугольник 6"/>
          <p:cNvSpPr/>
          <p:nvPr/>
        </p:nvSpPr>
        <p:spPr>
          <a:xfrm>
            <a:off x="539552" y="4149080"/>
            <a:ext cx="1512168" cy="1080120"/>
          </a:xfrm>
          <a:prstGeom prst="roundRect">
            <a:avLst/>
          </a:prstGeom>
          <a:solidFill>
            <a:srgbClr val="00EA6A"/>
          </a:solidFill>
          <a:ln w="25400">
            <a:solidFill>
              <a:srgbClr val="00B050"/>
            </a:solidFill>
          </a:ln>
          <a:scene3d>
            <a:camera prst="orthographicFront"/>
            <a:lightRig rig="threePt" dir="t"/>
          </a:scene3d>
          <a:sp3d extrusionH="114300">
            <a:bevelT w="114300" prst="artDeco"/>
            <a:bevelB w="114300" prst="artDeco"/>
            <a:extrusionClr>
              <a:srgbClr val="00B05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600" b="1" i="1" dirty="0" smtClean="0">
                <a:hlinkClick r:id="rId4" action="ppaction://hlinksldjump"/>
              </a:rPr>
              <a:t>15</a:t>
            </a:r>
            <a:endParaRPr lang="ru-RU" sz="6600" b="1" i="1" dirty="0"/>
          </a:p>
        </p:txBody>
      </p:sp>
      <p:sp>
        <p:nvSpPr>
          <p:cNvPr id="8" name="Скругленный прямоугольник 7"/>
          <p:cNvSpPr/>
          <p:nvPr/>
        </p:nvSpPr>
        <p:spPr>
          <a:xfrm>
            <a:off x="539552" y="5373216"/>
            <a:ext cx="1512168" cy="1080120"/>
          </a:xfrm>
          <a:prstGeom prst="roundRect">
            <a:avLst/>
          </a:prstGeom>
          <a:solidFill>
            <a:srgbClr val="00EA6A"/>
          </a:solidFill>
          <a:ln w="25400">
            <a:solidFill>
              <a:srgbClr val="00B050"/>
            </a:solidFill>
          </a:ln>
          <a:scene3d>
            <a:camera prst="orthographicFront"/>
            <a:lightRig rig="threePt" dir="t"/>
          </a:scene3d>
          <a:sp3d extrusionH="114300">
            <a:bevelT w="114300" prst="artDeco"/>
            <a:bevelB w="114300" prst="artDeco"/>
            <a:extrusionClr>
              <a:srgbClr val="00B05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600" b="1" i="1" dirty="0" smtClean="0">
                <a:hlinkClick r:id="rId5" action="ppaction://hlinksldjump"/>
              </a:rPr>
              <a:t>20</a:t>
            </a:r>
            <a:endParaRPr lang="ru-RU" sz="6600" b="1" i="1" dirty="0"/>
          </a:p>
        </p:txBody>
      </p:sp>
      <p:sp>
        <p:nvSpPr>
          <p:cNvPr id="9" name="Скругленный прямоугольник 8">
            <a:hlinkClick r:id="rId6" action="ppaction://hlinksldjump" highlightClick="1"/>
          </p:cNvPr>
          <p:cNvSpPr/>
          <p:nvPr/>
        </p:nvSpPr>
        <p:spPr>
          <a:xfrm>
            <a:off x="2195736" y="1628800"/>
            <a:ext cx="1512168" cy="1080120"/>
          </a:xfrm>
          <a:prstGeom prst="roundRect">
            <a:avLst/>
          </a:prstGeom>
          <a:solidFill>
            <a:srgbClr val="00EA6A"/>
          </a:solidFill>
          <a:ln w="25400">
            <a:solidFill>
              <a:srgbClr val="00B050"/>
            </a:solidFill>
          </a:ln>
          <a:scene3d>
            <a:camera prst="orthographicFront"/>
            <a:lightRig rig="threePt" dir="t"/>
          </a:scene3d>
          <a:sp3d extrusionH="114300">
            <a:bevelT w="114300" prst="artDeco"/>
            <a:bevelB w="114300" prst="artDeco"/>
            <a:extrusionClr>
              <a:srgbClr val="00B05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600" b="1" i="1" dirty="0" smtClean="0">
                <a:hlinkClick r:id="rId6" action="ppaction://hlinksldjump"/>
              </a:rPr>
              <a:t>5</a:t>
            </a:r>
            <a:endParaRPr lang="ru-RU" sz="6600" b="1" i="1" dirty="0"/>
          </a:p>
        </p:txBody>
      </p:sp>
      <p:sp>
        <p:nvSpPr>
          <p:cNvPr id="10" name="Скругленный прямоугольник 9"/>
          <p:cNvSpPr/>
          <p:nvPr/>
        </p:nvSpPr>
        <p:spPr>
          <a:xfrm>
            <a:off x="2195736" y="2852936"/>
            <a:ext cx="1512168" cy="1152128"/>
          </a:xfrm>
          <a:prstGeom prst="roundRect">
            <a:avLst/>
          </a:prstGeom>
          <a:solidFill>
            <a:srgbClr val="00EA6A"/>
          </a:solidFill>
          <a:ln w="25400">
            <a:solidFill>
              <a:srgbClr val="00B050"/>
            </a:solidFill>
          </a:ln>
          <a:scene3d>
            <a:camera prst="orthographicFront"/>
            <a:lightRig rig="threePt" dir="t"/>
          </a:scene3d>
          <a:sp3d extrusionH="114300">
            <a:bevelT w="114300" prst="artDeco"/>
            <a:bevelB w="114300" prst="artDeco"/>
            <a:extrusionClr>
              <a:srgbClr val="00B05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600" b="1" i="1" dirty="0" smtClean="0">
                <a:hlinkClick r:id="rId7" action="ppaction://hlinksldjump"/>
              </a:rPr>
              <a:t>10</a:t>
            </a:r>
            <a:endParaRPr lang="ru-RU" sz="6600" b="1" i="1" dirty="0"/>
          </a:p>
        </p:txBody>
      </p:sp>
      <p:sp>
        <p:nvSpPr>
          <p:cNvPr id="11" name="Скругленный прямоугольник 10"/>
          <p:cNvSpPr/>
          <p:nvPr/>
        </p:nvSpPr>
        <p:spPr>
          <a:xfrm>
            <a:off x="2195736" y="4149080"/>
            <a:ext cx="1512168" cy="1080120"/>
          </a:xfrm>
          <a:prstGeom prst="roundRect">
            <a:avLst/>
          </a:prstGeom>
          <a:solidFill>
            <a:srgbClr val="00EA6A"/>
          </a:solidFill>
          <a:ln w="25400">
            <a:solidFill>
              <a:srgbClr val="00B050"/>
            </a:solidFill>
          </a:ln>
          <a:scene3d>
            <a:camera prst="orthographicFront"/>
            <a:lightRig rig="threePt" dir="t"/>
          </a:scene3d>
          <a:sp3d extrusionH="114300">
            <a:bevelT w="114300" prst="artDeco"/>
            <a:bevelB w="114300" prst="artDeco"/>
            <a:extrusionClr>
              <a:srgbClr val="00B05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600" b="1" i="1" dirty="0" smtClean="0">
                <a:hlinkClick r:id="rId8" action="ppaction://hlinksldjump"/>
              </a:rPr>
              <a:t>15</a:t>
            </a:r>
            <a:endParaRPr lang="ru-RU" sz="6600" b="1" i="1" dirty="0"/>
          </a:p>
        </p:txBody>
      </p:sp>
      <p:sp>
        <p:nvSpPr>
          <p:cNvPr id="12" name="Скругленный прямоугольник 11"/>
          <p:cNvSpPr/>
          <p:nvPr/>
        </p:nvSpPr>
        <p:spPr>
          <a:xfrm>
            <a:off x="2195736" y="5373216"/>
            <a:ext cx="1512168" cy="1080120"/>
          </a:xfrm>
          <a:prstGeom prst="roundRect">
            <a:avLst/>
          </a:prstGeom>
          <a:solidFill>
            <a:srgbClr val="00EA6A"/>
          </a:solidFill>
          <a:ln w="25400">
            <a:solidFill>
              <a:srgbClr val="00B050"/>
            </a:solidFill>
          </a:ln>
          <a:scene3d>
            <a:camera prst="orthographicFront"/>
            <a:lightRig rig="threePt" dir="t"/>
          </a:scene3d>
          <a:sp3d extrusionH="114300">
            <a:bevelT w="114300" prst="artDeco"/>
            <a:bevelB w="114300" prst="artDeco"/>
            <a:extrusionClr>
              <a:srgbClr val="00B05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600" b="1" i="1" dirty="0" smtClean="0">
                <a:hlinkClick r:id="rId9" action="ppaction://hlinksldjump"/>
              </a:rPr>
              <a:t>20</a:t>
            </a:r>
            <a:endParaRPr lang="ru-RU" sz="6600" b="1" i="1" dirty="0"/>
          </a:p>
        </p:txBody>
      </p:sp>
      <p:sp>
        <p:nvSpPr>
          <p:cNvPr id="13" name="Скругленный прямоугольник 12"/>
          <p:cNvSpPr/>
          <p:nvPr/>
        </p:nvSpPr>
        <p:spPr>
          <a:xfrm>
            <a:off x="3851920" y="1628800"/>
            <a:ext cx="1512168" cy="1080120"/>
          </a:xfrm>
          <a:prstGeom prst="roundRect">
            <a:avLst/>
          </a:prstGeom>
          <a:solidFill>
            <a:srgbClr val="00EA6A"/>
          </a:solidFill>
          <a:ln w="25400">
            <a:solidFill>
              <a:srgbClr val="00B050"/>
            </a:solidFill>
          </a:ln>
          <a:scene3d>
            <a:camera prst="orthographicFront"/>
            <a:lightRig rig="threePt" dir="t"/>
          </a:scene3d>
          <a:sp3d extrusionH="114300">
            <a:bevelT w="114300" prst="artDeco"/>
            <a:bevelB w="114300" prst="artDeco"/>
            <a:extrusionClr>
              <a:srgbClr val="00B05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600" b="1" i="1" dirty="0" smtClean="0">
                <a:hlinkClick r:id="rId10" action="ppaction://hlinksldjump"/>
              </a:rPr>
              <a:t>5</a:t>
            </a:r>
            <a:endParaRPr lang="ru-RU" sz="6600" b="1" i="1" dirty="0"/>
          </a:p>
        </p:txBody>
      </p:sp>
      <p:sp>
        <p:nvSpPr>
          <p:cNvPr id="14" name="Скругленный прямоугольник 13"/>
          <p:cNvSpPr/>
          <p:nvPr/>
        </p:nvSpPr>
        <p:spPr>
          <a:xfrm>
            <a:off x="3851920" y="2852936"/>
            <a:ext cx="1512168" cy="1152128"/>
          </a:xfrm>
          <a:prstGeom prst="roundRect">
            <a:avLst/>
          </a:prstGeom>
          <a:solidFill>
            <a:srgbClr val="00EA6A"/>
          </a:solidFill>
          <a:ln w="25400">
            <a:solidFill>
              <a:srgbClr val="00B050"/>
            </a:solidFill>
          </a:ln>
          <a:scene3d>
            <a:camera prst="orthographicFront"/>
            <a:lightRig rig="threePt" dir="t"/>
          </a:scene3d>
          <a:sp3d extrusionH="114300">
            <a:bevelT w="114300" prst="artDeco"/>
            <a:bevelB w="114300" prst="artDeco"/>
            <a:extrusionClr>
              <a:srgbClr val="00B05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600" b="1" i="1" dirty="0" smtClean="0">
                <a:hlinkClick r:id="rId11" action="ppaction://hlinksldjump"/>
              </a:rPr>
              <a:t>10</a:t>
            </a:r>
            <a:endParaRPr lang="ru-RU" sz="6600" b="1" i="1" dirty="0"/>
          </a:p>
        </p:txBody>
      </p:sp>
      <p:sp>
        <p:nvSpPr>
          <p:cNvPr id="15" name="Скругленный прямоугольник 14"/>
          <p:cNvSpPr/>
          <p:nvPr/>
        </p:nvSpPr>
        <p:spPr>
          <a:xfrm>
            <a:off x="3851920" y="4149080"/>
            <a:ext cx="1512168" cy="1080120"/>
          </a:xfrm>
          <a:prstGeom prst="roundRect">
            <a:avLst/>
          </a:prstGeom>
          <a:solidFill>
            <a:srgbClr val="00EA6A"/>
          </a:solidFill>
          <a:ln w="25400">
            <a:solidFill>
              <a:srgbClr val="00B050"/>
            </a:solidFill>
          </a:ln>
          <a:scene3d>
            <a:camera prst="orthographicFront"/>
            <a:lightRig rig="threePt" dir="t"/>
          </a:scene3d>
          <a:sp3d extrusionH="114300">
            <a:bevelT w="114300" prst="artDeco"/>
            <a:bevelB w="114300" prst="artDeco"/>
            <a:extrusionClr>
              <a:srgbClr val="00B05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600" b="1" i="1" dirty="0" smtClean="0">
                <a:hlinkClick r:id="rId12" action="ppaction://hlinksldjump"/>
              </a:rPr>
              <a:t>15</a:t>
            </a:r>
            <a:endParaRPr lang="ru-RU" sz="6600" b="1" i="1" dirty="0"/>
          </a:p>
        </p:txBody>
      </p:sp>
      <p:sp>
        <p:nvSpPr>
          <p:cNvPr id="16" name="Скругленный прямоугольник 15"/>
          <p:cNvSpPr/>
          <p:nvPr/>
        </p:nvSpPr>
        <p:spPr>
          <a:xfrm>
            <a:off x="3851920" y="5373216"/>
            <a:ext cx="1512168" cy="1080120"/>
          </a:xfrm>
          <a:prstGeom prst="roundRect">
            <a:avLst/>
          </a:prstGeom>
          <a:solidFill>
            <a:srgbClr val="00EA6A"/>
          </a:solidFill>
          <a:ln w="25400">
            <a:solidFill>
              <a:srgbClr val="00B050"/>
            </a:solidFill>
          </a:ln>
          <a:scene3d>
            <a:camera prst="orthographicFront"/>
            <a:lightRig rig="threePt" dir="t"/>
          </a:scene3d>
          <a:sp3d extrusionH="114300">
            <a:bevelT w="114300" prst="artDeco"/>
            <a:bevelB w="114300" prst="artDeco"/>
            <a:extrusionClr>
              <a:srgbClr val="00B05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600" b="1" i="1" dirty="0" smtClean="0">
                <a:hlinkClick r:id="rId13" action="ppaction://hlinksldjump"/>
              </a:rPr>
              <a:t>20</a:t>
            </a:r>
            <a:endParaRPr lang="ru-RU" sz="6600" b="1" i="1" dirty="0"/>
          </a:p>
        </p:txBody>
      </p:sp>
      <p:sp>
        <p:nvSpPr>
          <p:cNvPr id="17" name="Скругленный прямоугольник 16"/>
          <p:cNvSpPr/>
          <p:nvPr/>
        </p:nvSpPr>
        <p:spPr>
          <a:xfrm>
            <a:off x="5508104" y="1628800"/>
            <a:ext cx="1512168" cy="1080120"/>
          </a:xfrm>
          <a:prstGeom prst="roundRect">
            <a:avLst/>
          </a:prstGeom>
          <a:solidFill>
            <a:srgbClr val="00EA6A"/>
          </a:solidFill>
          <a:ln w="25400">
            <a:solidFill>
              <a:srgbClr val="00B050"/>
            </a:solidFill>
          </a:ln>
          <a:scene3d>
            <a:camera prst="orthographicFront"/>
            <a:lightRig rig="threePt" dir="t"/>
          </a:scene3d>
          <a:sp3d extrusionH="114300">
            <a:bevelT w="114300" prst="artDeco"/>
            <a:bevelB w="114300" prst="artDeco"/>
            <a:extrusionClr>
              <a:srgbClr val="00B05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600" b="1" i="1" dirty="0" smtClean="0">
                <a:hlinkClick r:id="rId14" action="ppaction://hlinksldjump"/>
              </a:rPr>
              <a:t>5</a:t>
            </a:r>
            <a:endParaRPr lang="ru-RU" sz="6600" b="1" i="1" dirty="0"/>
          </a:p>
        </p:txBody>
      </p:sp>
      <p:sp>
        <p:nvSpPr>
          <p:cNvPr id="18" name="Скругленный прямоугольник 17"/>
          <p:cNvSpPr/>
          <p:nvPr/>
        </p:nvSpPr>
        <p:spPr>
          <a:xfrm>
            <a:off x="5508104" y="2852936"/>
            <a:ext cx="1512168" cy="1152128"/>
          </a:xfrm>
          <a:prstGeom prst="roundRect">
            <a:avLst/>
          </a:prstGeom>
          <a:solidFill>
            <a:srgbClr val="00EA6A"/>
          </a:solidFill>
          <a:ln w="25400">
            <a:solidFill>
              <a:srgbClr val="00B050"/>
            </a:solidFill>
          </a:ln>
          <a:scene3d>
            <a:camera prst="orthographicFront"/>
            <a:lightRig rig="threePt" dir="t"/>
          </a:scene3d>
          <a:sp3d extrusionH="114300">
            <a:bevelT w="114300" prst="artDeco"/>
            <a:bevelB w="114300" prst="artDeco"/>
            <a:extrusionClr>
              <a:srgbClr val="00B05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600" b="1" i="1" dirty="0" smtClean="0">
                <a:hlinkClick r:id="rId15" action="ppaction://hlinksldjump"/>
              </a:rPr>
              <a:t>10</a:t>
            </a:r>
            <a:endParaRPr lang="ru-RU" sz="6600" b="1" i="1" dirty="0"/>
          </a:p>
        </p:txBody>
      </p:sp>
      <p:sp>
        <p:nvSpPr>
          <p:cNvPr id="19" name="Скругленный прямоугольник 18"/>
          <p:cNvSpPr/>
          <p:nvPr/>
        </p:nvSpPr>
        <p:spPr>
          <a:xfrm>
            <a:off x="5508104" y="4149080"/>
            <a:ext cx="1512168" cy="1080120"/>
          </a:xfrm>
          <a:prstGeom prst="roundRect">
            <a:avLst/>
          </a:prstGeom>
          <a:solidFill>
            <a:srgbClr val="00EA6A"/>
          </a:solidFill>
          <a:ln w="25400">
            <a:solidFill>
              <a:srgbClr val="00B050"/>
            </a:solidFill>
          </a:ln>
          <a:scene3d>
            <a:camera prst="orthographicFront"/>
            <a:lightRig rig="threePt" dir="t"/>
          </a:scene3d>
          <a:sp3d extrusionH="114300">
            <a:bevelT w="114300" prst="artDeco"/>
            <a:bevelB w="114300" prst="artDeco"/>
            <a:extrusionClr>
              <a:srgbClr val="00B05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600" b="1" i="1" dirty="0" smtClean="0">
                <a:hlinkClick r:id="rId16" action="ppaction://hlinksldjump"/>
              </a:rPr>
              <a:t>15</a:t>
            </a:r>
            <a:endParaRPr lang="ru-RU" sz="6600" b="1" i="1" dirty="0"/>
          </a:p>
        </p:txBody>
      </p:sp>
      <p:sp>
        <p:nvSpPr>
          <p:cNvPr id="20" name="Скругленный прямоугольник 19"/>
          <p:cNvSpPr/>
          <p:nvPr/>
        </p:nvSpPr>
        <p:spPr>
          <a:xfrm>
            <a:off x="5508104" y="5373216"/>
            <a:ext cx="1512168" cy="1080120"/>
          </a:xfrm>
          <a:prstGeom prst="roundRect">
            <a:avLst/>
          </a:prstGeom>
          <a:solidFill>
            <a:srgbClr val="00EA6A"/>
          </a:solidFill>
          <a:ln w="25400">
            <a:solidFill>
              <a:srgbClr val="00B050"/>
            </a:solidFill>
          </a:ln>
          <a:scene3d>
            <a:camera prst="orthographicFront"/>
            <a:lightRig rig="threePt" dir="t"/>
          </a:scene3d>
          <a:sp3d extrusionH="114300">
            <a:bevelT w="114300" prst="artDeco"/>
            <a:bevelB w="114300" prst="artDeco"/>
            <a:extrusionClr>
              <a:srgbClr val="00B05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600" b="1" i="1" dirty="0" smtClean="0">
                <a:hlinkClick r:id="rId17" action="ppaction://hlinksldjump"/>
              </a:rPr>
              <a:t>20</a:t>
            </a:r>
            <a:endParaRPr lang="ru-RU" sz="6600" b="1" i="1" dirty="0"/>
          </a:p>
        </p:txBody>
      </p:sp>
      <p:sp>
        <p:nvSpPr>
          <p:cNvPr id="21" name="Скругленный прямоугольник 20"/>
          <p:cNvSpPr/>
          <p:nvPr/>
        </p:nvSpPr>
        <p:spPr>
          <a:xfrm>
            <a:off x="7164288" y="1628800"/>
            <a:ext cx="1512168" cy="1080120"/>
          </a:xfrm>
          <a:prstGeom prst="roundRect">
            <a:avLst/>
          </a:prstGeom>
          <a:solidFill>
            <a:srgbClr val="00EA6A"/>
          </a:solidFill>
          <a:ln w="25400">
            <a:solidFill>
              <a:srgbClr val="00B050"/>
            </a:solidFill>
          </a:ln>
          <a:scene3d>
            <a:camera prst="orthographicFront"/>
            <a:lightRig rig="threePt" dir="t"/>
          </a:scene3d>
          <a:sp3d extrusionH="114300">
            <a:bevelT w="114300" prst="artDeco"/>
            <a:bevelB w="114300" prst="artDeco"/>
            <a:extrusionClr>
              <a:srgbClr val="00B05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600" b="1" i="1" dirty="0" smtClean="0">
                <a:hlinkClick r:id="rId18" action="ppaction://hlinksldjump"/>
              </a:rPr>
              <a:t>5</a:t>
            </a:r>
            <a:endParaRPr lang="ru-RU" sz="6600" b="1" i="1" dirty="0"/>
          </a:p>
        </p:txBody>
      </p:sp>
      <p:sp>
        <p:nvSpPr>
          <p:cNvPr id="22" name="Скругленный прямоугольник 21"/>
          <p:cNvSpPr/>
          <p:nvPr/>
        </p:nvSpPr>
        <p:spPr>
          <a:xfrm>
            <a:off x="7164288" y="2852936"/>
            <a:ext cx="1512168" cy="1152128"/>
          </a:xfrm>
          <a:prstGeom prst="roundRect">
            <a:avLst/>
          </a:prstGeom>
          <a:solidFill>
            <a:srgbClr val="00EA6A"/>
          </a:solidFill>
          <a:ln w="25400">
            <a:solidFill>
              <a:srgbClr val="00B050"/>
            </a:solidFill>
          </a:ln>
          <a:scene3d>
            <a:camera prst="orthographicFront"/>
            <a:lightRig rig="threePt" dir="t"/>
          </a:scene3d>
          <a:sp3d extrusionH="114300">
            <a:bevelT w="114300" prst="artDeco"/>
            <a:bevelB w="114300" prst="artDeco"/>
            <a:extrusionClr>
              <a:srgbClr val="00B05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600" b="1" i="1" dirty="0" smtClean="0">
                <a:hlinkClick r:id="rId19" action="ppaction://hlinksldjump"/>
              </a:rPr>
              <a:t>10</a:t>
            </a:r>
            <a:endParaRPr lang="ru-RU" sz="6600" b="1" i="1" dirty="0"/>
          </a:p>
        </p:txBody>
      </p:sp>
      <p:sp>
        <p:nvSpPr>
          <p:cNvPr id="23" name="Скругленный прямоугольник 22"/>
          <p:cNvSpPr/>
          <p:nvPr/>
        </p:nvSpPr>
        <p:spPr>
          <a:xfrm>
            <a:off x="7164288" y="4149080"/>
            <a:ext cx="1512168" cy="1080120"/>
          </a:xfrm>
          <a:prstGeom prst="roundRect">
            <a:avLst/>
          </a:prstGeom>
          <a:solidFill>
            <a:srgbClr val="00EA6A"/>
          </a:solidFill>
          <a:ln w="25400">
            <a:solidFill>
              <a:srgbClr val="00B050"/>
            </a:solidFill>
          </a:ln>
          <a:scene3d>
            <a:camera prst="orthographicFront"/>
            <a:lightRig rig="threePt" dir="t"/>
          </a:scene3d>
          <a:sp3d extrusionH="114300">
            <a:bevelT w="114300" prst="artDeco"/>
            <a:bevelB w="114300" prst="artDeco"/>
            <a:extrusionClr>
              <a:srgbClr val="00B05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600" b="1" i="1" dirty="0" smtClean="0">
                <a:hlinkClick r:id="rId20" action="ppaction://hlinksldjump"/>
              </a:rPr>
              <a:t>15</a:t>
            </a:r>
            <a:endParaRPr lang="ru-RU" sz="6600" b="1" i="1" dirty="0"/>
          </a:p>
        </p:txBody>
      </p:sp>
      <p:sp>
        <p:nvSpPr>
          <p:cNvPr id="24" name="Скругленный прямоугольник 23"/>
          <p:cNvSpPr/>
          <p:nvPr/>
        </p:nvSpPr>
        <p:spPr>
          <a:xfrm>
            <a:off x="7164288" y="5373216"/>
            <a:ext cx="1512168" cy="1080120"/>
          </a:xfrm>
          <a:prstGeom prst="roundRect">
            <a:avLst/>
          </a:prstGeom>
          <a:solidFill>
            <a:srgbClr val="00EA6A"/>
          </a:solidFill>
          <a:ln w="25400">
            <a:solidFill>
              <a:srgbClr val="00B050"/>
            </a:solidFill>
          </a:ln>
          <a:scene3d>
            <a:camera prst="orthographicFront"/>
            <a:lightRig rig="threePt" dir="t"/>
          </a:scene3d>
          <a:sp3d extrusionH="114300">
            <a:bevelT w="114300" prst="artDeco"/>
            <a:bevelB w="114300" prst="artDeco"/>
            <a:extrusionClr>
              <a:srgbClr val="00B05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600" b="1" i="1" dirty="0" smtClean="0">
                <a:hlinkClick r:id="rId21" action="ppaction://hlinksldjump"/>
              </a:rPr>
              <a:t>20</a:t>
            </a:r>
            <a:endParaRPr lang="ru-RU" sz="6600" b="1" i="1" dirty="0"/>
          </a:p>
        </p:txBody>
      </p:sp>
      <p:sp>
        <p:nvSpPr>
          <p:cNvPr id="26" name="Скругленный прямоугольник 25">
            <a:hlinkClick r:id="rId22" action="ppaction://hlinksldjump"/>
          </p:cNvPr>
          <p:cNvSpPr/>
          <p:nvPr/>
        </p:nvSpPr>
        <p:spPr>
          <a:xfrm>
            <a:off x="3779912" y="6525344"/>
            <a:ext cx="1656184" cy="332656"/>
          </a:xfrm>
          <a:prstGeom prst="roundRect">
            <a:avLst/>
          </a:prstGeom>
          <a:solidFill>
            <a:schemeClr val="accent1">
              <a:lumMod val="75000"/>
            </a:schemeClr>
          </a:solidFill>
          <a:scene3d>
            <a:camera prst="orthographicFront"/>
            <a:lightRig rig="threePt" dir="t"/>
          </a:scene3d>
          <a:sp3d extrusionH="76200">
            <a:bevelT w="114300" prst="artDeco"/>
            <a:bevelB w="114300" prst="artDeco"/>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dirty="0"/>
              <a:t>2</a:t>
            </a:r>
            <a:r>
              <a:rPr lang="ru-RU" b="1" i="1" dirty="0" smtClean="0"/>
              <a:t> тур</a:t>
            </a:r>
            <a:endParaRPr lang="ru-RU" b="1" i="1" dirty="0"/>
          </a:p>
        </p:txBody>
      </p:sp>
      <p:sp>
        <p:nvSpPr>
          <p:cNvPr id="27" name="Скругленный прямоугольник 26"/>
          <p:cNvSpPr/>
          <p:nvPr/>
        </p:nvSpPr>
        <p:spPr>
          <a:xfrm>
            <a:off x="3491880" y="332656"/>
            <a:ext cx="2232248" cy="504056"/>
          </a:xfrm>
          <a:prstGeom prst="roundRect">
            <a:avLst/>
          </a:prstGeom>
          <a:scene3d>
            <a:camera prst="orthographicFront"/>
            <a:lightRig rig="threePt" dir="t"/>
          </a:scene3d>
          <a:sp3d extrusionH="76200">
            <a:bevelT w="114300" prst="artDeco"/>
            <a:bevelB w="114300" prst="artDeco"/>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t>1 тур</a:t>
            </a:r>
            <a:endParaRPr lang="ru-RU" sz="2000" b="1"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xEl>
                                              <p:pRg st="0" end="0"/>
                                            </p:txEl>
                                          </p:spTgt>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2" presetClass="emph" presetSubtype="0" fill="hold" nodeType="clickEffect">
                                  <p:stCondLst>
                                    <p:cond delay="0"/>
                                  </p:stCondLst>
                                  <p:childTnLst>
                                    <p:animClr clrSpc="hsl">
                                      <p:cBhvr override="childStyle">
                                        <p:cTn id="10" dur="500" fill="hold"/>
                                        <p:tgtEl>
                                          <p:spTgt spid="6">
                                            <p:txEl>
                                              <p:pRg st="0" end="0"/>
                                            </p:txEl>
                                          </p:spTgt>
                                        </p:tgtEl>
                                        <p:attrNameLst>
                                          <p:attrName>style.color</p:attrName>
                                        </p:attrNameLst>
                                      </p:cBhvr>
                                      <p:by>
                                        <p:hsl h="-7200000" s="0" l="0"/>
                                      </p:by>
                                    </p:animClr>
                                    <p:animClr clrSpc="hsl">
                                      <p:cBhvr>
                                        <p:cTn id="11" dur="500" fill="hold"/>
                                        <p:tgtEl>
                                          <p:spTgt spid="6">
                                            <p:txEl>
                                              <p:pRg st="0" end="0"/>
                                            </p:txEl>
                                          </p:spTgt>
                                        </p:tgtEl>
                                        <p:attrNameLst>
                                          <p:attrName>fillcolor</p:attrName>
                                        </p:attrNameLst>
                                      </p:cBhvr>
                                      <p:by>
                                        <p:hsl h="-7200000" s="0" l="0"/>
                                      </p:by>
                                    </p:animClr>
                                    <p:animClr clrSpc="hsl">
                                      <p:cBhvr>
                                        <p:cTn id="12" dur="500" fill="hold"/>
                                        <p:tgtEl>
                                          <p:spTgt spid="6">
                                            <p:txEl>
                                              <p:pRg st="0" end="0"/>
                                            </p:txEl>
                                          </p:spTgt>
                                        </p:tgtEl>
                                        <p:attrNameLst>
                                          <p:attrName>stroke.color</p:attrName>
                                        </p:attrNameLst>
                                      </p:cBhvr>
                                      <p:by>
                                        <p:hsl h="-7200000" s="0" l="0"/>
                                      </p:by>
                                    </p:animClr>
                                    <p:set>
                                      <p:cBhvr>
                                        <p:cTn id="13" dur="500" fill="hold"/>
                                        <p:tgtEl>
                                          <p:spTgt spid="6">
                                            <p:txEl>
                                              <p:pRg st="0" end="0"/>
                                            </p:txEl>
                                          </p:spTgt>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22" presetClass="emph" presetSubtype="0" fill="hold" nodeType="clickEffect">
                                  <p:stCondLst>
                                    <p:cond delay="0"/>
                                  </p:stCondLst>
                                  <p:childTnLst>
                                    <p:animClr clrSpc="hsl">
                                      <p:cBhvr override="childStyle">
                                        <p:cTn id="17" dur="500" fill="hold"/>
                                        <p:tgtEl>
                                          <p:spTgt spid="7">
                                            <p:txEl>
                                              <p:pRg st="0" end="0"/>
                                            </p:txEl>
                                          </p:spTgt>
                                        </p:tgtEl>
                                        <p:attrNameLst>
                                          <p:attrName>style.color</p:attrName>
                                        </p:attrNameLst>
                                      </p:cBhvr>
                                      <p:by>
                                        <p:hsl h="-7200000" s="0" l="0"/>
                                      </p:by>
                                    </p:animClr>
                                    <p:animClr clrSpc="hsl">
                                      <p:cBhvr>
                                        <p:cTn id="18" dur="500" fill="hold"/>
                                        <p:tgtEl>
                                          <p:spTgt spid="7">
                                            <p:txEl>
                                              <p:pRg st="0" end="0"/>
                                            </p:txEl>
                                          </p:spTgt>
                                        </p:tgtEl>
                                        <p:attrNameLst>
                                          <p:attrName>fillcolor</p:attrName>
                                        </p:attrNameLst>
                                      </p:cBhvr>
                                      <p:by>
                                        <p:hsl h="-7200000" s="0" l="0"/>
                                      </p:by>
                                    </p:animClr>
                                    <p:animClr clrSpc="hsl">
                                      <p:cBhvr>
                                        <p:cTn id="19" dur="500" fill="hold"/>
                                        <p:tgtEl>
                                          <p:spTgt spid="7">
                                            <p:txEl>
                                              <p:pRg st="0" end="0"/>
                                            </p:txEl>
                                          </p:spTgt>
                                        </p:tgtEl>
                                        <p:attrNameLst>
                                          <p:attrName>stroke.color</p:attrName>
                                        </p:attrNameLst>
                                      </p:cBhvr>
                                      <p:by>
                                        <p:hsl h="-7200000" s="0" l="0"/>
                                      </p:by>
                                    </p:animClr>
                                    <p:set>
                                      <p:cBhvr>
                                        <p:cTn id="20" dur="500" fill="hold"/>
                                        <p:tgtEl>
                                          <p:spTgt spid="7">
                                            <p:txEl>
                                              <p:pRg st="0" end="0"/>
                                            </p:txEl>
                                          </p:spTgt>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22" presetClass="emph" presetSubtype="0" fill="hold" nodeType="clickEffect">
                                  <p:stCondLst>
                                    <p:cond delay="0"/>
                                  </p:stCondLst>
                                  <p:childTnLst>
                                    <p:animClr clrSpc="hsl">
                                      <p:cBhvr override="childStyle">
                                        <p:cTn id="24" dur="500" fill="hold"/>
                                        <p:tgtEl>
                                          <p:spTgt spid="8">
                                            <p:txEl>
                                              <p:pRg st="0" end="0"/>
                                            </p:txEl>
                                          </p:spTgt>
                                        </p:tgtEl>
                                        <p:attrNameLst>
                                          <p:attrName>style.color</p:attrName>
                                        </p:attrNameLst>
                                      </p:cBhvr>
                                      <p:by>
                                        <p:hsl h="-7200000" s="0" l="0"/>
                                      </p:by>
                                    </p:animClr>
                                    <p:animClr clrSpc="hsl">
                                      <p:cBhvr>
                                        <p:cTn id="25" dur="500" fill="hold"/>
                                        <p:tgtEl>
                                          <p:spTgt spid="8">
                                            <p:txEl>
                                              <p:pRg st="0" end="0"/>
                                            </p:txEl>
                                          </p:spTgt>
                                        </p:tgtEl>
                                        <p:attrNameLst>
                                          <p:attrName>fillcolor</p:attrName>
                                        </p:attrNameLst>
                                      </p:cBhvr>
                                      <p:by>
                                        <p:hsl h="-7200000" s="0" l="0"/>
                                      </p:by>
                                    </p:animClr>
                                    <p:animClr clrSpc="hsl">
                                      <p:cBhvr>
                                        <p:cTn id="26" dur="500" fill="hold"/>
                                        <p:tgtEl>
                                          <p:spTgt spid="8">
                                            <p:txEl>
                                              <p:pRg st="0" end="0"/>
                                            </p:txEl>
                                          </p:spTgt>
                                        </p:tgtEl>
                                        <p:attrNameLst>
                                          <p:attrName>stroke.color</p:attrName>
                                        </p:attrNameLst>
                                      </p:cBhvr>
                                      <p:by>
                                        <p:hsl h="-7200000" s="0" l="0"/>
                                      </p:by>
                                    </p:animClr>
                                    <p:set>
                                      <p:cBhvr>
                                        <p:cTn id="27" dur="500" fill="hold"/>
                                        <p:tgtEl>
                                          <p:spTgt spid="8">
                                            <p:txEl>
                                              <p:pRg st="0" end="0"/>
                                            </p:txEl>
                                          </p:spTgt>
                                        </p:tgtEl>
                                        <p:attrNameLst>
                                          <p:attrName>fill.type</p:attrName>
                                        </p:attrNameLst>
                                      </p:cBhvr>
                                      <p:to>
                                        <p:strVal val="solid"/>
                                      </p:to>
                                    </p:set>
                                  </p:childTnLst>
                                </p:cTn>
                              </p:par>
                            </p:childTnLst>
                          </p:cTn>
                        </p:par>
                      </p:childTnLst>
                    </p:cTn>
                  </p:par>
                  <p:par>
                    <p:cTn id="28" fill="hold">
                      <p:stCondLst>
                        <p:cond delay="indefinite"/>
                      </p:stCondLst>
                      <p:childTnLst>
                        <p:par>
                          <p:cTn id="29" fill="hold">
                            <p:stCondLst>
                              <p:cond delay="0"/>
                            </p:stCondLst>
                            <p:childTnLst>
                              <p:par>
                                <p:cTn id="30" presetID="22" presetClass="emph" presetSubtype="0" fill="hold" nodeType="clickEffect">
                                  <p:stCondLst>
                                    <p:cond delay="0"/>
                                  </p:stCondLst>
                                  <p:childTnLst>
                                    <p:animClr clrSpc="hsl">
                                      <p:cBhvr override="childStyle">
                                        <p:cTn id="31" dur="500" fill="hold"/>
                                        <p:tgtEl>
                                          <p:spTgt spid="9">
                                            <p:txEl>
                                              <p:pRg st="0" end="0"/>
                                            </p:txEl>
                                          </p:spTgt>
                                        </p:tgtEl>
                                        <p:attrNameLst>
                                          <p:attrName>style.color</p:attrName>
                                        </p:attrNameLst>
                                      </p:cBhvr>
                                      <p:by>
                                        <p:hsl h="-7200000" s="0" l="0"/>
                                      </p:by>
                                    </p:animClr>
                                    <p:animClr clrSpc="hsl">
                                      <p:cBhvr>
                                        <p:cTn id="32" dur="500" fill="hold"/>
                                        <p:tgtEl>
                                          <p:spTgt spid="9">
                                            <p:txEl>
                                              <p:pRg st="0" end="0"/>
                                            </p:txEl>
                                          </p:spTgt>
                                        </p:tgtEl>
                                        <p:attrNameLst>
                                          <p:attrName>fillcolor</p:attrName>
                                        </p:attrNameLst>
                                      </p:cBhvr>
                                      <p:by>
                                        <p:hsl h="-7200000" s="0" l="0"/>
                                      </p:by>
                                    </p:animClr>
                                    <p:animClr clrSpc="hsl">
                                      <p:cBhvr>
                                        <p:cTn id="33" dur="500" fill="hold"/>
                                        <p:tgtEl>
                                          <p:spTgt spid="9">
                                            <p:txEl>
                                              <p:pRg st="0" end="0"/>
                                            </p:txEl>
                                          </p:spTgt>
                                        </p:tgtEl>
                                        <p:attrNameLst>
                                          <p:attrName>stroke.color</p:attrName>
                                        </p:attrNameLst>
                                      </p:cBhvr>
                                      <p:by>
                                        <p:hsl h="-7200000" s="0" l="0"/>
                                      </p:by>
                                    </p:animClr>
                                    <p:set>
                                      <p:cBhvr>
                                        <p:cTn id="34" dur="500" fill="hold"/>
                                        <p:tgtEl>
                                          <p:spTgt spid="9">
                                            <p:txEl>
                                              <p:pRg st="0" end="0"/>
                                            </p:txEl>
                                          </p:spTgt>
                                        </p:tgtEl>
                                        <p:attrNameLst>
                                          <p:attrName>fill.type</p:attrName>
                                        </p:attrNameLst>
                                      </p:cBhvr>
                                      <p:to>
                                        <p:strVal val="solid"/>
                                      </p:to>
                                    </p:set>
                                  </p:childTnLst>
                                </p:cTn>
                              </p:par>
                            </p:childTnLst>
                          </p:cTn>
                        </p:par>
                      </p:childTnLst>
                    </p:cTn>
                  </p:par>
                  <p:par>
                    <p:cTn id="35" fill="hold">
                      <p:stCondLst>
                        <p:cond delay="indefinite"/>
                      </p:stCondLst>
                      <p:childTnLst>
                        <p:par>
                          <p:cTn id="36" fill="hold">
                            <p:stCondLst>
                              <p:cond delay="0"/>
                            </p:stCondLst>
                            <p:childTnLst>
                              <p:par>
                                <p:cTn id="37" presetID="22" presetClass="emph" presetSubtype="0" fill="hold" nodeType="clickEffect">
                                  <p:stCondLst>
                                    <p:cond delay="0"/>
                                  </p:stCondLst>
                                  <p:childTnLst>
                                    <p:animClr clrSpc="hsl">
                                      <p:cBhvr override="childStyle">
                                        <p:cTn id="38" dur="500" fill="hold"/>
                                        <p:tgtEl>
                                          <p:spTgt spid="10">
                                            <p:txEl>
                                              <p:pRg st="0" end="0"/>
                                            </p:txEl>
                                          </p:spTgt>
                                        </p:tgtEl>
                                        <p:attrNameLst>
                                          <p:attrName>style.color</p:attrName>
                                        </p:attrNameLst>
                                      </p:cBhvr>
                                      <p:by>
                                        <p:hsl h="-7200000" s="0" l="0"/>
                                      </p:by>
                                    </p:animClr>
                                    <p:animClr clrSpc="hsl">
                                      <p:cBhvr>
                                        <p:cTn id="39" dur="500" fill="hold"/>
                                        <p:tgtEl>
                                          <p:spTgt spid="10">
                                            <p:txEl>
                                              <p:pRg st="0" end="0"/>
                                            </p:txEl>
                                          </p:spTgt>
                                        </p:tgtEl>
                                        <p:attrNameLst>
                                          <p:attrName>fillcolor</p:attrName>
                                        </p:attrNameLst>
                                      </p:cBhvr>
                                      <p:by>
                                        <p:hsl h="-7200000" s="0" l="0"/>
                                      </p:by>
                                    </p:animClr>
                                    <p:animClr clrSpc="hsl">
                                      <p:cBhvr>
                                        <p:cTn id="40" dur="500" fill="hold"/>
                                        <p:tgtEl>
                                          <p:spTgt spid="10">
                                            <p:txEl>
                                              <p:pRg st="0" end="0"/>
                                            </p:txEl>
                                          </p:spTgt>
                                        </p:tgtEl>
                                        <p:attrNameLst>
                                          <p:attrName>stroke.color</p:attrName>
                                        </p:attrNameLst>
                                      </p:cBhvr>
                                      <p:by>
                                        <p:hsl h="-7200000" s="0" l="0"/>
                                      </p:by>
                                    </p:animClr>
                                    <p:set>
                                      <p:cBhvr>
                                        <p:cTn id="41" dur="500" fill="hold"/>
                                        <p:tgtEl>
                                          <p:spTgt spid="10">
                                            <p:txEl>
                                              <p:pRg st="0" end="0"/>
                                            </p:txEl>
                                          </p:spTgt>
                                        </p:tgtEl>
                                        <p:attrNameLst>
                                          <p:attrName>fill.type</p:attrName>
                                        </p:attrNameLst>
                                      </p:cBhvr>
                                      <p:to>
                                        <p:strVal val="solid"/>
                                      </p:to>
                                    </p:set>
                                  </p:childTnLst>
                                </p:cTn>
                              </p:par>
                            </p:childTnLst>
                          </p:cTn>
                        </p:par>
                      </p:childTnLst>
                    </p:cTn>
                  </p:par>
                  <p:par>
                    <p:cTn id="42" fill="hold">
                      <p:stCondLst>
                        <p:cond delay="indefinite"/>
                      </p:stCondLst>
                      <p:childTnLst>
                        <p:par>
                          <p:cTn id="43" fill="hold">
                            <p:stCondLst>
                              <p:cond delay="0"/>
                            </p:stCondLst>
                            <p:childTnLst>
                              <p:par>
                                <p:cTn id="44" presetID="22" presetClass="emph" presetSubtype="0" fill="hold" nodeType="clickEffect">
                                  <p:stCondLst>
                                    <p:cond delay="0"/>
                                  </p:stCondLst>
                                  <p:childTnLst>
                                    <p:animClr clrSpc="hsl">
                                      <p:cBhvr override="childStyle">
                                        <p:cTn id="45" dur="500" fill="hold"/>
                                        <p:tgtEl>
                                          <p:spTgt spid="11">
                                            <p:txEl>
                                              <p:pRg st="0" end="0"/>
                                            </p:txEl>
                                          </p:spTgt>
                                        </p:tgtEl>
                                        <p:attrNameLst>
                                          <p:attrName>style.color</p:attrName>
                                        </p:attrNameLst>
                                      </p:cBhvr>
                                      <p:by>
                                        <p:hsl h="-7200000" s="0" l="0"/>
                                      </p:by>
                                    </p:animClr>
                                    <p:animClr clrSpc="hsl">
                                      <p:cBhvr>
                                        <p:cTn id="46" dur="500" fill="hold"/>
                                        <p:tgtEl>
                                          <p:spTgt spid="11">
                                            <p:txEl>
                                              <p:pRg st="0" end="0"/>
                                            </p:txEl>
                                          </p:spTgt>
                                        </p:tgtEl>
                                        <p:attrNameLst>
                                          <p:attrName>fillcolor</p:attrName>
                                        </p:attrNameLst>
                                      </p:cBhvr>
                                      <p:by>
                                        <p:hsl h="-7200000" s="0" l="0"/>
                                      </p:by>
                                    </p:animClr>
                                    <p:animClr clrSpc="hsl">
                                      <p:cBhvr>
                                        <p:cTn id="47" dur="500" fill="hold"/>
                                        <p:tgtEl>
                                          <p:spTgt spid="11">
                                            <p:txEl>
                                              <p:pRg st="0" end="0"/>
                                            </p:txEl>
                                          </p:spTgt>
                                        </p:tgtEl>
                                        <p:attrNameLst>
                                          <p:attrName>stroke.color</p:attrName>
                                        </p:attrNameLst>
                                      </p:cBhvr>
                                      <p:by>
                                        <p:hsl h="-7200000" s="0" l="0"/>
                                      </p:by>
                                    </p:animClr>
                                    <p:set>
                                      <p:cBhvr>
                                        <p:cTn id="48" dur="500" fill="hold"/>
                                        <p:tgtEl>
                                          <p:spTgt spid="11">
                                            <p:txEl>
                                              <p:pRg st="0" end="0"/>
                                            </p:txEl>
                                          </p:spTgt>
                                        </p:tgtEl>
                                        <p:attrNameLst>
                                          <p:attrName>fill.type</p:attrName>
                                        </p:attrNameLst>
                                      </p:cBhvr>
                                      <p:to>
                                        <p:strVal val="solid"/>
                                      </p:to>
                                    </p:set>
                                  </p:childTnLst>
                                </p:cTn>
                              </p:par>
                            </p:childTnLst>
                          </p:cTn>
                        </p:par>
                      </p:childTnLst>
                    </p:cTn>
                  </p:par>
                  <p:par>
                    <p:cTn id="49" fill="hold">
                      <p:stCondLst>
                        <p:cond delay="indefinite"/>
                      </p:stCondLst>
                      <p:childTnLst>
                        <p:par>
                          <p:cTn id="50" fill="hold">
                            <p:stCondLst>
                              <p:cond delay="0"/>
                            </p:stCondLst>
                            <p:childTnLst>
                              <p:par>
                                <p:cTn id="51" presetID="22" presetClass="emph" presetSubtype="0" fill="hold" nodeType="clickEffect">
                                  <p:stCondLst>
                                    <p:cond delay="0"/>
                                  </p:stCondLst>
                                  <p:childTnLst>
                                    <p:animClr clrSpc="hsl">
                                      <p:cBhvr override="childStyle">
                                        <p:cTn id="52" dur="500" fill="hold"/>
                                        <p:tgtEl>
                                          <p:spTgt spid="12">
                                            <p:txEl>
                                              <p:pRg st="0" end="0"/>
                                            </p:txEl>
                                          </p:spTgt>
                                        </p:tgtEl>
                                        <p:attrNameLst>
                                          <p:attrName>style.color</p:attrName>
                                        </p:attrNameLst>
                                      </p:cBhvr>
                                      <p:by>
                                        <p:hsl h="-7200000" s="0" l="0"/>
                                      </p:by>
                                    </p:animClr>
                                    <p:animClr clrSpc="hsl">
                                      <p:cBhvr>
                                        <p:cTn id="53" dur="500" fill="hold"/>
                                        <p:tgtEl>
                                          <p:spTgt spid="12">
                                            <p:txEl>
                                              <p:pRg st="0" end="0"/>
                                            </p:txEl>
                                          </p:spTgt>
                                        </p:tgtEl>
                                        <p:attrNameLst>
                                          <p:attrName>fillcolor</p:attrName>
                                        </p:attrNameLst>
                                      </p:cBhvr>
                                      <p:by>
                                        <p:hsl h="-7200000" s="0" l="0"/>
                                      </p:by>
                                    </p:animClr>
                                    <p:animClr clrSpc="hsl">
                                      <p:cBhvr>
                                        <p:cTn id="54" dur="500" fill="hold"/>
                                        <p:tgtEl>
                                          <p:spTgt spid="12">
                                            <p:txEl>
                                              <p:pRg st="0" end="0"/>
                                            </p:txEl>
                                          </p:spTgt>
                                        </p:tgtEl>
                                        <p:attrNameLst>
                                          <p:attrName>stroke.color</p:attrName>
                                        </p:attrNameLst>
                                      </p:cBhvr>
                                      <p:by>
                                        <p:hsl h="-7200000" s="0" l="0"/>
                                      </p:by>
                                    </p:animClr>
                                    <p:set>
                                      <p:cBhvr>
                                        <p:cTn id="55" dur="500" fill="hold"/>
                                        <p:tgtEl>
                                          <p:spTgt spid="12">
                                            <p:txEl>
                                              <p:pRg st="0" end="0"/>
                                            </p:txEl>
                                          </p:spTgt>
                                        </p:tgtEl>
                                        <p:attrNameLst>
                                          <p:attrName>fill.type</p:attrName>
                                        </p:attrNameLst>
                                      </p:cBhvr>
                                      <p:to>
                                        <p:strVal val="solid"/>
                                      </p:to>
                                    </p:set>
                                  </p:childTnLst>
                                </p:cTn>
                              </p:par>
                            </p:childTnLst>
                          </p:cTn>
                        </p:par>
                      </p:childTnLst>
                    </p:cTn>
                  </p:par>
                  <p:par>
                    <p:cTn id="56" fill="hold">
                      <p:stCondLst>
                        <p:cond delay="indefinite"/>
                      </p:stCondLst>
                      <p:childTnLst>
                        <p:par>
                          <p:cTn id="57" fill="hold">
                            <p:stCondLst>
                              <p:cond delay="0"/>
                            </p:stCondLst>
                            <p:childTnLst>
                              <p:par>
                                <p:cTn id="58" presetID="22" presetClass="emph" presetSubtype="0" fill="hold" nodeType="clickEffect">
                                  <p:stCondLst>
                                    <p:cond delay="0"/>
                                  </p:stCondLst>
                                  <p:childTnLst>
                                    <p:animClr clrSpc="hsl">
                                      <p:cBhvr override="childStyle">
                                        <p:cTn id="59" dur="500" fill="hold"/>
                                        <p:tgtEl>
                                          <p:spTgt spid="13">
                                            <p:txEl>
                                              <p:pRg st="0" end="0"/>
                                            </p:txEl>
                                          </p:spTgt>
                                        </p:tgtEl>
                                        <p:attrNameLst>
                                          <p:attrName>style.color</p:attrName>
                                        </p:attrNameLst>
                                      </p:cBhvr>
                                      <p:by>
                                        <p:hsl h="-7200000" s="0" l="0"/>
                                      </p:by>
                                    </p:animClr>
                                    <p:animClr clrSpc="hsl">
                                      <p:cBhvr>
                                        <p:cTn id="60" dur="500" fill="hold"/>
                                        <p:tgtEl>
                                          <p:spTgt spid="13">
                                            <p:txEl>
                                              <p:pRg st="0" end="0"/>
                                            </p:txEl>
                                          </p:spTgt>
                                        </p:tgtEl>
                                        <p:attrNameLst>
                                          <p:attrName>fillcolor</p:attrName>
                                        </p:attrNameLst>
                                      </p:cBhvr>
                                      <p:by>
                                        <p:hsl h="-7200000" s="0" l="0"/>
                                      </p:by>
                                    </p:animClr>
                                    <p:animClr clrSpc="hsl">
                                      <p:cBhvr>
                                        <p:cTn id="61" dur="500" fill="hold"/>
                                        <p:tgtEl>
                                          <p:spTgt spid="13">
                                            <p:txEl>
                                              <p:pRg st="0" end="0"/>
                                            </p:txEl>
                                          </p:spTgt>
                                        </p:tgtEl>
                                        <p:attrNameLst>
                                          <p:attrName>stroke.color</p:attrName>
                                        </p:attrNameLst>
                                      </p:cBhvr>
                                      <p:by>
                                        <p:hsl h="-7200000" s="0" l="0"/>
                                      </p:by>
                                    </p:animClr>
                                    <p:set>
                                      <p:cBhvr>
                                        <p:cTn id="62" dur="500" fill="hold"/>
                                        <p:tgtEl>
                                          <p:spTgt spid="13">
                                            <p:txEl>
                                              <p:pRg st="0" end="0"/>
                                            </p:txEl>
                                          </p:spTgt>
                                        </p:tgtEl>
                                        <p:attrNameLst>
                                          <p:attrName>fill.type</p:attrName>
                                        </p:attrNameLst>
                                      </p:cBhvr>
                                      <p:to>
                                        <p:strVal val="solid"/>
                                      </p:to>
                                    </p:set>
                                  </p:childTnLst>
                                </p:cTn>
                              </p:par>
                            </p:childTnLst>
                          </p:cTn>
                        </p:par>
                      </p:childTnLst>
                    </p:cTn>
                  </p:par>
                  <p:par>
                    <p:cTn id="63" fill="hold">
                      <p:stCondLst>
                        <p:cond delay="indefinite"/>
                      </p:stCondLst>
                      <p:childTnLst>
                        <p:par>
                          <p:cTn id="64" fill="hold">
                            <p:stCondLst>
                              <p:cond delay="0"/>
                            </p:stCondLst>
                            <p:childTnLst>
                              <p:par>
                                <p:cTn id="65" presetID="22" presetClass="emph" presetSubtype="0" fill="hold" nodeType="clickEffect">
                                  <p:stCondLst>
                                    <p:cond delay="0"/>
                                  </p:stCondLst>
                                  <p:childTnLst>
                                    <p:animClr clrSpc="hsl">
                                      <p:cBhvr override="childStyle">
                                        <p:cTn id="66" dur="500" fill="hold"/>
                                        <p:tgtEl>
                                          <p:spTgt spid="14">
                                            <p:txEl>
                                              <p:pRg st="0" end="0"/>
                                            </p:txEl>
                                          </p:spTgt>
                                        </p:tgtEl>
                                        <p:attrNameLst>
                                          <p:attrName>style.color</p:attrName>
                                        </p:attrNameLst>
                                      </p:cBhvr>
                                      <p:by>
                                        <p:hsl h="-7200000" s="0" l="0"/>
                                      </p:by>
                                    </p:animClr>
                                    <p:animClr clrSpc="hsl">
                                      <p:cBhvr>
                                        <p:cTn id="67" dur="500" fill="hold"/>
                                        <p:tgtEl>
                                          <p:spTgt spid="14">
                                            <p:txEl>
                                              <p:pRg st="0" end="0"/>
                                            </p:txEl>
                                          </p:spTgt>
                                        </p:tgtEl>
                                        <p:attrNameLst>
                                          <p:attrName>fillcolor</p:attrName>
                                        </p:attrNameLst>
                                      </p:cBhvr>
                                      <p:by>
                                        <p:hsl h="-7200000" s="0" l="0"/>
                                      </p:by>
                                    </p:animClr>
                                    <p:animClr clrSpc="hsl">
                                      <p:cBhvr>
                                        <p:cTn id="68" dur="500" fill="hold"/>
                                        <p:tgtEl>
                                          <p:spTgt spid="14">
                                            <p:txEl>
                                              <p:pRg st="0" end="0"/>
                                            </p:txEl>
                                          </p:spTgt>
                                        </p:tgtEl>
                                        <p:attrNameLst>
                                          <p:attrName>stroke.color</p:attrName>
                                        </p:attrNameLst>
                                      </p:cBhvr>
                                      <p:by>
                                        <p:hsl h="-7200000" s="0" l="0"/>
                                      </p:by>
                                    </p:animClr>
                                    <p:set>
                                      <p:cBhvr>
                                        <p:cTn id="69" dur="500" fill="hold"/>
                                        <p:tgtEl>
                                          <p:spTgt spid="14">
                                            <p:txEl>
                                              <p:pRg st="0" end="0"/>
                                            </p:txEl>
                                          </p:spTgt>
                                        </p:tgtEl>
                                        <p:attrNameLst>
                                          <p:attrName>fill.type</p:attrName>
                                        </p:attrNameLst>
                                      </p:cBhvr>
                                      <p:to>
                                        <p:strVal val="solid"/>
                                      </p:to>
                                    </p:set>
                                  </p:childTnLst>
                                </p:cTn>
                              </p:par>
                            </p:childTnLst>
                          </p:cTn>
                        </p:par>
                      </p:childTnLst>
                    </p:cTn>
                  </p:par>
                  <p:par>
                    <p:cTn id="70" fill="hold">
                      <p:stCondLst>
                        <p:cond delay="indefinite"/>
                      </p:stCondLst>
                      <p:childTnLst>
                        <p:par>
                          <p:cTn id="71" fill="hold">
                            <p:stCondLst>
                              <p:cond delay="0"/>
                            </p:stCondLst>
                            <p:childTnLst>
                              <p:par>
                                <p:cTn id="72" presetID="22" presetClass="emph" presetSubtype="0" fill="hold" nodeType="clickEffect">
                                  <p:stCondLst>
                                    <p:cond delay="0"/>
                                  </p:stCondLst>
                                  <p:childTnLst>
                                    <p:animClr clrSpc="hsl">
                                      <p:cBhvr override="childStyle">
                                        <p:cTn id="73" dur="500" fill="hold"/>
                                        <p:tgtEl>
                                          <p:spTgt spid="15">
                                            <p:txEl>
                                              <p:pRg st="0" end="0"/>
                                            </p:txEl>
                                          </p:spTgt>
                                        </p:tgtEl>
                                        <p:attrNameLst>
                                          <p:attrName>style.color</p:attrName>
                                        </p:attrNameLst>
                                      </p:cBhvr>
                                      <p:by>
                                        <p:hsl h="-7200000" s="0" l="0"/>
                                      </p:by>
                                    </p:animClr>
                                    <p:animClr clrSpc="hsl">
                                      <p:cBhvr>
                                        <p:cTn id="74" dur="500" fill="hold"/>
                                        <p:tgtEl>
                                          <p:spTgt spid="15">
                                            <p:txEl>
                                              <p:pRg st="0" end="0"/>
                                            </p:txEl>
                                          </p:spTgt>
                                        </p:tgtEl>
                                        <p:attrNameLst>
                                          <p:attrName>fillcolor</p:attrName>
                                        </p:attrNameLst>
                                      </p:cBhvr>
                                      <p:by>
                                        <p:hsl h="-7200000" s="0" l="0"/>
                                      </p:by>
                                    </p:animClr>
                                    <p:animClr clrSpc="hsl">
                                      <p:cBhvr>
                                        <p:cTn id="75" dur="500" fill="hold"/>
                                        <p:tgtEl>
                                          <p:spTgt spid="15">
                                            <p:txEl>
                                              <p:pRg st="0" end="0"/>
                                            </p:txEl>
                                          </p:spTgt>
                                        </p:tgtEl>
                                        <p:attrNameLst>
                                          <p:attrName>stroke.color</p:attrName>
                                        </p:attrNameLst>
                                      </p:cBhvr>
                                      <p:by>
                                        <p:hsl h="-7200000" s="0" l="0"/>
                                      </p:by>
                                    </p:animClr>
                                    <p:set>
                                      <p:cBhvr>
                                        <p:cTn id="76" dur="500" fill="hold"/>
                                        <p:tgtEl>
                                          <p:spTgt spid="15">
                                            <p:txEl>
                                              <p:pRg st="0" end="0"/>
                                            </p:txEl>
                                          </p:spTgt>
                                        </p:tgtEl>
                                        <p:attrNameLst>
                                          <p:attrName>fill.type</p:attrName>
                                        </p:attrNameLst>
                                      </p:cBhvr>
                                      <p:to>
                                        <p:strVal val="solid"/>
                                      </p:to>
                                    </p:set>
                                  </p:childTnLst>
                                </p:cTn>
                              </p:par>
                            </p:childTnLst>
                          </p:cTn>
                        </p:par>
                      </p:childTnLst>
                    </p:cTn>
                  </p:par>
                  <p:par>
                    <p:cTn id="77" fill="hold">
                      <p:stCondLst>
                        <p:cond delay="indefinite"/>
                      </p:stCondLst>
                      <p:childTnLst>
                        <p:par>
                          <p:cTn id="78" fill="hold">
                            <p:stCondLst>
                              <p:cond delay="0"/>
                            </p:stCondLst>
                            <p:childTnLst>
                              <p:par>
                                <p:cTn id="79" presetID="22" presetClass="emph" presetSubtype="0" fill="hold" nodeType="clickEffect">
                                  <p:stCondLst>
                                    <p:cond delay="0"/>
                                  </p:stCondLst>
                                  <p:childTnLst>
                                    <p:animClr clrSpc="hsl">
                                      <p:cBhvr override="childStyle">
                                        <p:cTn id="80" dur="500" fill="hold"/>
                                        <p:tgtEl>
                                          <p:spTgt spid="16">
                                            <p:txEl>
                                              <p:pRg st="0" end="0"/>
                                            </p:txEl>
                                          </p:spTgt>
                                        </p:tgtEl>
                                        <p:attrNameLst>
                                          <p:attrName>style.color</p:attrName>
                                        </p:attrNameLst>
                                      </p:cBhvr>
                                      <p:by>
                                        <p:hsl h="-7200000" s="0" l="0"/>
                                      </p:by>
                                    </p:animClr>
                                    <p:animClr clrSpc="hsl">
                                      <p:cBhvr>
                                        <p:cTn id="81" dur="500" fill="hold"/>
                                        <p:tgtEl>
                                          <p:spTgt spid="16">
                                            <p:txEl>
                                              <p:pRg st="0" end="0"/>
                                            </p:txEl>
                                          </p:spTgt>
                                        </p:tgtEl>
                                        <p:attrNameLst>
                                          <p:attrName>fillcolor</p:attrName>
                                        </p:attrNameLst>
                                      </p:cBhvr>
                                      <p:by>
                                        <p:hsl h="-7200000" s="0" l="0"/>
                                      </p:by>
                                    </p:animClr>
                                    <p:animClr clrSpc="hsl">
                                      <p:cBhvr>
                                        <p:cTn id="82" dur="500" fill="hold"/>
                                        <p:tgtEl>
                                          <p:spTgt spid="16">
                                            <p:txEl>
                                              <p:pRg st="0" end="0"/>
                                            </p:txEl>
                                          </p:spTgt>
                                        </p:tgtEl>
                                        <p:attrNameLst>
                                          <p:attrName>stroke.color</p:attrName>
                                        </p:attrNameLst>
                                      </p:cBhvr>
                                      <p:by>
                                        <p:hsl h="-7200000" s="0" l="0"/>
                                      </p:by>
                                    </p:animClr>
                                    <p:set>
                                      <p:cBhvr>
                                        <p:cTn id="83" dur="500" fill="hold"/>
                                        <p:tgtEl>
                                          <p:spTgt spid="16">
                                            <p:txEl>
                                              <p:pRg st="0" end="0"/>
                                            </p:txEl>
                                          </p:spTgt>
                                        </p:tgtEl>
                                        <p:attrNameLst>
                                          <p:attrName>fill.type</p:attrName>
                                        </p:attrNameLst>
                                      </p:cBhvr>
                                      <p:to>
                                        <p:strVal val="solid"/>
                                      </p:to>
                                    </p:set>
                                  </p:childTnLst>
                                </p:cTn>
                              </p:par>
                            </p:childTnLst>
                          </p:cTn>
                        </p:par>
                      </p:childTnLst>
                    </p:cTn>
                  </p:par>
                  <p:par>
                    <p:cTn id="84" fill="hold">
                      <p:stCondLst>
                        <p:cond delay="indefinite"/>
                      </p:stCondLst>
                      <p:childTnLst>
                        <p:par>
                          <p:cTn id="85" fill="hold">
                            <p:stCondLst>
                              <p:cond delay="0"/>
                            </p:stCondLst>
                            <p:childTnLst>
                              <p:par>
                                <p:cTn id="86" presetID="22" presetClass="emph" presetSubtype="0" fill="hold" nodeType="clickEffect">
                                  <p:stCondLst>
                                    <p:cond delay="0"/>
                                  </p:stCondLst>
                                  <p:childTnLst>
                                    <p:animClr clrSpc="hsl">
                                      <p:cBhvr override="childStyle">
                                        <p:cTn id="87" dur="500" fill="hold"/>
                                        <p:tgtEl>
                                          <p:spTgt spid="17">
                                            <p:txEl>
                                              <p:pRg st="0" end="0"/>
                                            </p:txEl>
                                          </p:spTgt>
                                        </p:tgtEl>
                                        <p:attrNameLst>
                                          <p:attrName>style.color</p:attrName>
                                        </p:attrNameLst>
                                      </p:cBhvr>
                                      <p:by>
                                        <p:hsl h="-7200000" s="0" l="0"/>
                                      </p:by>
                                    </p:animClr>
                                    <p:animClr clrSpc="hsl">
                                      <p:cBhvr>
                                        <p:cTn id="88" dur="500" fill="hold"/>
                                        <p:tgtEl>
                                          <p:spTgt spid="17">
                                            <p:txEl>
                                              <p:pRg st="0" end="0"/>
                                            </p:txEl>
                                          </p:spTgt>
                                        </p:tgtEl>
                                        <p:attrNameLst>
                                          <p:attrName>fillcolor</p:attrName>
                                        </p:attrNameLst>
                                      </p:cBhvr>
                                      <p:by>
                                        <p:hsl h="-7200000" s="0" l="0"/>
                                      </p:by>
                                    </p:animClr>
                                    <p:animClr clrSpc="hsl">
                                      <p:cBhvr>
                                        <p:cTn id="89" dur="500" fill="hold"/>
                                        <p:tgtEl>
                                          <p:spTgt spid="17">
                                            <p:txEl>
                                              <p:pRg st="0" end="0"/>
                                            </p:txEl>
                                          </p:spTgt>
                                        </p:tgtEl>
                                        <p:attrNameLst>
                                          <p:attrName>stroke.color</p:attrName>
                                        </p:attrNameLst>
                                      </p:cBhvr>
                                      <p:by>
                                        <p:hsl h="-7200000" s="0" l="0"/>
                                      </p:by>
                                    </p:animClr>
                                    <p:set>
                                      <p:cBhvr>
                                        <p:cTn id="90" dur="500" fill="hold"/>
                                        <p:tgtEl>
                                          <p:spTgt spid="17">
                                            <p:txEl>
                                              <p:pRg st="0" end="0"/>
                                            </p:txEl>
                                          </p:spTgt>
                                        </p:tgtEl>
                                        <p:attrNameLst>
                                          <p:attrName>fill.type</p:attrName>
                                        </p:attrNameLst>
                                      </p:cBhvr>
                                      <p:to>
                                        <p:strVal val="solid"/>
                                      </p:to>
                                    </p:set>
                                  </p:childTnLst>
                                </p:cTn>
                              </p:par>
                            </p:childTnLst>
                          </p:cTn>
                        </p:par>
                      </p:childTnLst>
                    </p:cTn>
                  </p:par>
                  <p:par>
                    <p:cTn id="91" fill="hold">
                      <p:stCondLst>
                        <p:cond delay="indefinite"/>
                      </p:stCondLst>
                      <p:childTnLst>
                        <p:par>
                          <p:cTn id="92" fill="hold">
                            <p:stCondLst>
                              <p:cond delay="0"/>
                            </p:stCondLst>
                            <p:childTnLst>
                              <p:par>
                                <p:cTn id="93" presetID="22" presetClass="emph" presetSubtype="0" fill="hold" nodeType="clickEffect">
                                  <p:stCondLst>
                                    <p:cond delay="0"/>
                                  </p:stCondLst>
                                  <p:childTnLst>
                                    <p:animClr clrSpc="hsl">
                                      <p:cBhvr override="childStyle">
                                        <p:cTn id="94" dur="500" fill="hold"/>
                                        <p:tgtEl>
                                          <p:spTgt spid="18">
                                            <p:txEl>
                                              <p:pRg st="0" end="0"/>
                                            </p:txEl>
                                          </p:spTgt>
                                        </p:tgtEl>
                                        <p:attrNameLst>
                                          <p:attrName>style.color</p:attrName>
                                        </p:attrNameLst>
                                      </p:cBhvr>
                                      <p:by>
                                        <p:hsl h="-7200000" s="0" l="0"/>
                                      </p:by>
                                    </p:animClr>
                                    <p:animClr clrSpc="hsl">
                                      <p:cBhvr>
                                        <p:cTn id="95" dur="500" fill="hold"/>
                                        <p:tgtEl>
                                          <p:spTgt spid="18">
                                            <p:txEl>
                                              <p:pRg st="0" end="0"/>
                                            </p:txEl>
                                          </p:spTgt>
                                        </p:tgtEl>
                                        <p:attrNameLst>
                                          <p:attrName>fillcolor</p:attrName>
                                        </p:attrNameLst>
                                      </p:cBhvr>
                                      <p:by>
                                        <p:hsl h="-7200000" s="0" l="0"/>
                                      </p:by>
                                    </p:animClr>
                                    <p:animClr clrSpc="hsl">
                                      <p:cBhvr>
                                        <p:cTn id="96" dur="500" fill="hold"/>
                                        <p:tgtEl>
                                          <p:spTgt spid="18">
                                            <p:txEl>
                                              <p:pRg st="0" end="0"/>
                                            </p:txEl>
                                          </p:spTgt>
                                        </p:tgtEl>
                                        <p:attrNameLst>
                                          <p:attrName>stroke.color</p:attrName>
                                        </p:attrNameLst>
                                      </p:cBhvr>
                                      <p:by>
                                        <p:hsl h="-7200000" s="0" l="0"/>
                                      </p:by>
                                    </p:animClr>
                                    <p:set>
                                      <p:cBhvr>
                                        <p:cTn id="97" dur="500" fill="hold"/>
                                        <p:tgtEl>
                                          <p:spTgt spid="18">
                                            <p:txEl>
                                              <p:pRg st="0" end="0"/>
                                            </p:txEl>
                                          </p:spTgt>
                                        </p:tgtEl>
                                        <p:attrNameLst>
                                          <p:attrName>fill.type</p:attrName>
                                        </p:attrNameLst>
                                      </p:cBhvr>
                                      <p:to>
                                        <p:strVal val="solid"/>
                                      </p:to>
                                    </p:set>
                                  </p:childTnLst>
                                </p:cTn>
                              </p:par>
                            </p:childTnLst>
                          </p:cTn>
                        </p:par>
                      </p:childTnLst>
                    </p:cTn>
                  </p:par>
                  <p:par>
                    <p:cTn id="98" fill="hold">
                      <p:stCondLst>
                        <p:cond delay="indefinite"/>
                      </p:stCondLst>
                      <p:childTnLst>
                        <p:par>
                          <p:cTn id="99" fill="hold">
                            <p:stCondLst>
                              <p:cond delay="0"/>
                            </p:stCondLst>
                            <p:childTnLst>
                              <p:par>
                                <p:cTn id="100" presetID="22" presetClass="emph" presetSubtype="0" fill="hold" nodeType="clickEffect">
                                  <p:stCondLst>
                                    <p:cond delay="0"/>
                                  </p:stCondLst>
                                  <p:childTnLst>
                                    <p:animClr clrSpc="hsl">
                                      <p:cBhvr override="childStyle">
                                        <p:cTn id="101" dur="500" fill="hold"/>
                                        <p:tgtEl>
                                          <p:spTgt spid="19">
                                            <p:txEl>
                                              <p:pRg st="0" end="0"/>
                                            </p:txEl>
                                          </p:spTgt>
                                        </p:tgtEl>
                                        <p:attrNameLst>
                                          <p:attrName>style.color</p:attrName>
                                        </p:attrNameLst>
                                      </p:cBhvr>
                                      <p:by>
                                        <p:hsl h="-7200000" s="0" l="0"/>
                                      </p:by>
                                    </p:animClr>
                                    <p:animClr clrSpc="hsl">
                                      <p:cBhvr>
                                        <p:cTn id="102" dur="500" fill="hold"/>
                                        <p:tgtEl>
                                          <p:spTgt spid="19">
                                            <p:txEl>
                                              <p:pRg st="0" end="0"/>
                                            </p:txEl>
                                          </p:spTgt>
                                        </p:tgtEl>
                                        <p:attrNameLst>
                                          <p:attrName>fillcolor</p:attrName>
                                        </p:attrNameLst>
                                      </p:cBhvr>
                                      <p:by>
                                        <p:hsl h="-7200000" s="0" l="0"/>
                                      </p:by>
                                    </p:animClr>
                                    <p:animClr clrSpc="hsl">
                                      <p:cBhvr>
                                        <p:cTn id="103" dur="500" fill="hold"/>
                                        <p:tgtEl>
                                          <p:spTgt spid="19">
                                            <p:txEl>
                                              <p:pRg st="0" end="0"/>
                                            </p:txEl>
                                          </p:spTgt>
                                        </p:tgtEl>
                                        <p:attrNameLst>
                                          <p:attrName>stroke.color</p:attrName>
                                        </p:attrNameLst>
                                      </p:cBhvr>
                                      <p:by>
                                        <p:hsl h="-7200000" s="0" l="0"/>
                                      </p:by>
                                    </p:animClr>
                                    <p:set>
                                      <p:cBhvr>
                                        <p:cTn id="104" dur="500" fill="hold"/>
                                        <p:tgtEl>
                                          <p:spTgt spid="19">
                                            <p:txEl>
                                              <p:pRg st="0" end="0"/>
                                            </p:txEl>
                                          </p:spTgt>
                                        </p:tgtEl>
                                        <p:attrNameLst>
                                          <p:attrName>fill.type</p:attrName>
                                        </p:attrNameLst>
                                      </p:cBhvr>
                                      <p:to>
                                        <p:strVal val="solid"/>
                                      </p:to>
                                    </p:set>
                                  </p:childTnLst>
                                </p:cTn>
                              </p:par>
                            </p:childTnLst>
                          </p:cTn>
                        </p:par>
                      </p:childTnLst>
                    </p:cTn>
                  </p:par>
                  <p:par>
                    <p:cTn id="105" fill="hold">
                      <p:stCondLst>
                        <p:cond delay="indefinite"/>
                      </p:stCondLst>
                      <p:childTnLst>
                        <p:par>
                          <p:cTn id="106" fill="hold">
                            <p:stCondLst>
                              <p:cond delay="0"/>
                            </p:stCondLst>
                            <p:childTnLst>
                              <p:par>
                                <p:cTn id="107" presetID="22" presetClass="emph" presetSubtype="0" fill="hold" nodeType="clickEffect">
                                  <p:stCondLst>
                                    <p:cond delay="0"/>
                                  </p:stCondLst>
                                  <p:childTnLst>
                                    <p:animClr clrSpc="hsl">
                                      <p:cBhvr override="childStyle">
                                        <p:cTn id="108" dur="500" fill="hold"/>
                                        <p:tgtEl>
                                          <p:spTgt spid="20">
                                            <p:txEl>
                                              <p:pRg st="0" end="0"/>
                                            </p:txEl>
                                          </p:spTgt>
                                        </p:tgtEl>
                                        <p:attrNameLst>
                                          <p:attrName>style.color</p:attrName>
                                        </p:attrNameLst>
                                      </p:cBhvr>
                                      <p:by>
                                        <p:hsl h="-7200000" s="0" l="0"/>
                                      </p:by>
                                    </p:animClr>
                                    <p:animClr clrSpc="hsl">
                                      <p:cBhvr>
                                        <p:cTn id="109" dur="500" fill="hold"/>
                                        <p:tgtEl>
                                          <p:spTgt spid="20">
                                            <p:txEl>
                                              <p:pRg st="0" end="0"/>
                                            </p:txEl>
                                          </p:spTgt>
                                        </p:tgtEl>
                                        <p:attrNameLst>
                                          <p:attrName>fillcolor</p:attrName>
                                        </p:attrNameLst>
                                      </p:cBhvr>
                                      <p:by>
                                        <p:hsl h="-7200000" s="0" l="0"/>
                                      </p:by>
                                    </p:animClr>
                                    <p:animClr clrSpc="hsl">
                                      <p:cBhvr>
                                        <p:cTn id="110" dur="500" fill="hold"/>
                                        <p:tgtEl>
                                          <p:spTgt spid="20">
                                            <p:txEl>
                                              <p:pRg st="0" end="0"/>
                                            </p:txEl>
                                          </p:spTgt>
                                        </p:tgtEl>
                                        <p:attrNameLst>
                                          <p:attrName>stroke.color</p:attrName>
                                        </p:attrNameLst>
                                      </p:cBhvr>
                                      <p:by>
                                        <p:hsl h="-7200000" s="0" l="0"/>
                                      </p:by>
                                    </p:animClr>
                                    <p:set>
                                      <p:cBhvr>
                                        <p:cTn id="111" dur="500" fill="hold"/>
                                        <p:tgtEl>
                                          <p:spTgt spid="20">
                                            <p:txEl>
                                              <p:pRg st="0" end="0"/>
                                            </p:txEl>
                                          </p:spTgt>
                                        </p:tgtEl>
                                        <p:attrNameLst>
                                          <p:attrName>fill.type</p:attrName>
                                        </p:attrNameLst>
                                      </p:cBhvr>
                                      <p:to>
                                        <p:strVal val="solid"/>
                                      </p:to>
                                    </p:set>
                                  </p:childTnLst>
                                </p:cTn>
                              </p:par>
                            </p:childTnLst>
                          </p:cTn>
                        </p:par>
                      </p:childTnLst>
                    </p:cTn>
                  </p:par>
                  <p:par>
                    <p:cTn id="112" fill="hold">
                      <p:stCondLst>
                        <p:cond delay="indefinite"/>
                      </p:stCondLst>
                      <p:childTnLst>
                        <p:par>
                          <p:cTn id="113" fill="hold">
                            <p:stCondLst>
                              <p:cond delay="0"/>
                            </p:stCondLst>
                            <p:childTnLst>
                              <p:par>
                                <p:cTn id="114" presetID="22" presetClass="emph" presetSubtype="0" fill="hold" nodeType="clickEffect">
                                  <p:stCondLst>
                                    <p:cond delay="0"/>
                                  </p:stCondLst>
                                  <p:childTnLst>
                                    <p:animClr clrSpc="hsl">
                                      <p:cBhvr override="childStyle">
                                        <p:cTn id="115" dur="500" fill="hold"/>
                                        <p:tgtEl>
                                          <p:spTgt spid="21">
                                            <p:txEl>
                                              <p:pRg st="0" end="0"/>
                                            </p:txEl>
                                          </p:spTgt>
                                        </p:tgtEl>
                                        <p:attrNameLst>
                                          <p:attrName>style.color</p:attrName>
                                        </p:attrNameLst>
                                      </p:cBhvr>
                                      <p:by>
                                        <p:hsl h="-7200000" s="0" l="0"/>
                                      </p:by>
                                    </p:animClr>
                                    <p:animClr clrSpc="hsl">
                                      <p:cBhvr>
                                        <p:cTn id="116" dur="500" fill="hold"/>
                                        <p:tgtEl>
                                          <p:spTgt spid="21">
                                            <p:txEl>
                                              <p:pRg st="0" end="0"/>
                                            </p:txEl>
                                          </p:spTgt>
                                        </p:tgtEl>
                                        <p:attrNameLst>
                                          <p:attrName>fillcolor</p:attrName>
                                        </p:attrNameLst>
                                      </p:cBhvr>
                                      <p:by>
                                        <p:hsl h="-7200000" s="0" l="0"/>
                                      </p:by>
                                    </p:animClr>
                                    <p:animClr clrSpc="hsl">
                                      <p:cBhvr>
                                        <p:cTn id="117" dur="500" fill="hold"/>
                                        <p:tgtEl>
                                          <p:spTgt spid="21">
                                            <p:txEl>
                                              <p:pRg st="0" end="0"/>
                                            </p:txEl>
                                          </p:spTgt>
                                        </p:tgtEl>
                                        <p:attrNameLst>
                                          <p:attrName>stroke.color</p:attrName>
                                        </p:attrNameLst>
                                      </p:cBhvr>
                                      <p:by>
                                        <p:hsl h="-7200000" s="0" l="0"/>
                                      </p:by>
                                    </p:animClr>
                                    <p:set>
                                      <p:cBhvr>
                                        <p:cTn id="118" dur="500" fill="hold"/>
                                        <p:tgtEl>
                                          <p:spTgt spid="21">
                                            <p:txEl>
                                              <p:pRg st="0" end="0"/>
                                            </p:txEl>
                                          </p:spTgt>
                                        </p:tgtEl>
                                        <p:attrNameLst>
                                          <p:attrName>fill.type</p:attrName>
                                        </p:attrNameLst>
                                      </p:cBhvr>
                                      <p:to>
                                        <p:strVal val="solid"/>
                                      </p:to>
                                    </p:set>
                                  </p:childTnLst>
                                </p:cTn>
                              </p:par>
                            </p:childTnLst>
                          </p:cTn>
                        </p:par>
                      </p:childTnLst>
                    </p:cTn>
                  </p:par>
                  <p:par>
                    <p:cTn id="119" fill="hold">
                      <p:stCondLst>
                        <p:cond delay="indefinite"/>
                      </p:stCondLst>
                      <p:childTnLst>
                        <p:par>
                          <p:cTn id="120" fill="hold">
                            <p:stCondLst>
                              <p:cond delay="0"/>
                            </p:stCondLst>
                            <p:childTnLst>
                              <p:par>
                                <p:cTn id="121" presetID="22" presetClass="emph" presetSubtype="0" fill="hold" nodeType="clickEffect">
                                  <p:stCondLst>
                                    <p:cond delay="0"/>
                                  </p:stCondLst>
                                  <p:childTnLst>
                                    <p:animClr clrSpc="hsl">
                                      <p:cBhvr override="childStyle">
                                        <p:cTn id="122" dur="500" fill="hold"/>
                                        <p:tgtEl>
                                          <p:spTgt spid="22">
                                            <p:txEl>
                                              <p:pRg st="0" end="0"/>
                                            </p:txEl>
                                          </p:spTgt>
                                        </p:tgtEl>
                                        <p:attrNameLst>
                                          <p:attrName>style.color</p:attrName>
                                        </p:attrNameLst>
                                      </p:cBhvr>
                                      <p:by>
                                        <p:hsl h="-7200000" s="0" l="0"/>
                                      </p:by>
                                    </p:animClr>
                                    <p:animClr clrSpc="hsl">
                                      <p:cBhvr>
                                        <p:cTn id="123" dur="500" fill="hold"/>
                                        <p:tgtEl>
                                          <p:spTgt spid="22">
                                            <p:txEl>
                                              <p:pRg st="0" end="0"/>
                                            </p:txEl>
                                          </p:spTgt>
                                        </p:tgtEl>
                                        <p:attrNameLst>
                                          <p:attrName>fillcolor</p:attrName>
                                        </p:attrNameLst>
                                      </p:cBhvr>
                                      <p:by>
                                        <p:hsl h="-7200000" s="0" l="0"/>
                                      </p:by>
                                    </p:animClr>
                                    <p:animClr clrSpc="hsl">
                                      <p:cBhvr>
                                        <p:cTn id="124" dur="500" fill="hold"/>
                                        <p:tgtEl>
                                          <p:spTgt spid="22">
                                            <p:txEl>
                                              <p:pRg st="0" end="0"/>
                                            </p:txEl>
                                          </p:spTgt>
                                        </p:tgtEl>
                                        <p:attrNameLst>
                                          <p:attrName>stroke.color</p:attrName>
                                        </p:attrNameLst>
                                      </p:cBhvr>
                                      <p:by>
                                        <p:hsl h="-7200000" s="0" l="0"/>
                                      </p:by>
                                    </p:animClr>
                                    <p:set>
                                      <p:cBhvr>
                                        <p:cTn id="125" dur="500" fill="hold"/>
                                        <p:tgtEl>
                                          <p:spTgt spid="22">
                                            <p:txEl>
                                              <p:pRg st="0" end="0"/>
                                            </p:txEl>
                                          </p:spTgt>
                                        </p:tgtEl>
                                        <p:attrNameLst>
                                          <p:attrName>fill.type</p:attrName>
                                        </p:attrNameLst>
                                      </p:cBhvr>
                                      <p:to>
                                        <p:strVal val="solid"/>
                                      </p:to>
                                    </p:set>
                                  </p:childTnLst>
                                </p:cTn>
                              </p:par>
                            </p:childTnLst>
                          </p:cTn>
                        </p:par>
                      </p:childTnLst>
                    </p:cTn>
                  </p:par>
                  <p:par>
                    <p:cTn id="126" fill="hold">
                      <p:stCondLst>
                        <p:cond delay="indefinite"/>
                      </p:stCondLst>
                      <p:childTnLst>
                        <p:par>
                          <p:cTn id="127" fill="hold">
                            <p:stCondLst>
                              <p:cond delay="0"/>
                            </p:stCondLst>
                            <p:childTnLst>
                              <p:par>
                                <p:cTn id="128" presetID="22" presetClass="emph" presetSubtype="0" fill="hold" nodeType="clickEffect">
                                  <p:stCondLst>
                                    <p:cond delay="0"/>
                                  </p:stCondLst>
                                  <p:childTnLst>
                                    <p:animClr clrSpc="hsl">
                                      <p:cBhvr override="childStyle">
                                        <p:cTn id="129" dur="500" fill="hold"/>
                                        <p:tgtEl>
                                          <p:spTgt spid="23">
                                            <p:txEl>
                                              <p:pRg st="0" end="0"/>
                                            </p:txEl>
                                          </p:spTgt>
                                        </p:tgtEl>
                                        <p:attrNameLst>
                                          <p:attrName>style.color</p:attrName>
                                        </p:attrNameLst>
                                      </p:cBhvr>
                                      <p:by>
                                        <p:hsl h="-7200000" s="0" l="0"/>
                                      </p:by>
                                    </p:animClr>
                                    <p:animClr clrSpc="hsl">
                                      <p:cBhvr>
                                        <p:cTn id="130" dur="500" fill="hold"/>
                                        <p:tgtEl>
                                          <p:spTgt spid="23">
                                            <p:txEl>
                                              <p:pRg st="0" end="0"/>
                                            </p:txEl>
                                          </p:spTgt>
                                        </p:tgtEl>
                                        <p:attrNameLst>
                                          <p:attrName>fillcolor</p:attrName>
                                        </p:attrNameLst>
                                      </p:cBhvr>
                                      <p:by>
                                        <p:hsl h="-7200000" s="0" l="0"/>
                                      </p:by>
                                    </p:animClr>
                                    <p:animClr clrSpc="hsl">
                                      <p:cBhvr>
                                        <p:cTn id="131" dur="500" fill="hold"/>
                                        <p:tgtEl>
                                          <p:spTgt spid="23">
                                            <p:txEl>
                                              <p:pRg st="0" end="0"/>
                                            </p:txEl>
                                          </p:spTgt>
                                        </p:tgtEl>
                                        <p:attrNameLst>
                                          <p:attrName>stroke.color</p:attrName>
                                        </p:attrNameLst>
                                      </p:cBhvr>
                                      <p:by>
                                        <p:hsl h="-7200000" s="0" l="0"/>
                                      </p:by>
                                    </p:animClr>
                                    <p:set>
                                      <p:cBhvr>
                                        <p:cTn id="132" dur="500" fill="hold"/>
                                        <p:tgtEl>
                                          <p:spTgt spid="23">
                                            <p:txEl>
                                              <p:pRg st="0" end="0"/>
                                            </p:txEl>
                                          </p:spTgt>
                                        </p:tgtEl>
                                        <p:attrNameLst>
                                          <p:attrName>fill.type</p:attrName>
                                        </p:attrNameLst>
                                      </p:cBhvr>
                                      <p:to>
                                        <p:strVal val="solid"/>
                                      </p:to>
                                    </p:set>
                                  </p:childTnLst>
                                </p:cTn>
                              </p:par>
                            </p:childTnLst>
                          </p:cTn>
                        </p:par>
                      </p:childTnLst>
                    </p:cTn>
                  </p:par>
                  <p:par>
                    <p:cTn id="133" fill="hold">
                      <p:stCondLst>
                        <p:cond delay="indefinite"/>
                      </p:stCondLst>
                      <p:childTnLst>
                        <p:par>
                          <p:cTn id="134" fill="hold">
                            <p:stCondLst>
                              <p:cond delay="0"/>
                            </p:stCondLst>
                            <p:childTnLst>
                              <p:par>
                                <p:cTn id="135" presetID="22" presetClass="emph" presetSubtype="0" fill="hold" nodeType="clickEffect">
                                  <p:stCondLst>
                                    <p:cond delay="0"/>
                                  </p:stCondLst>
                                  <p:childTnLst>
                                    <p:animClr clrSpc="hsl">
                                      <p:cBhvr override="childStyle">
                                        <p:cTn id="136" dur="500" fill="hold"/>
                                        <p:tgtEl>
                                          <p:spTgt spid="24">
                                            <p:txEl>
                                              <p:pRg st="0" end="0"/>
                                            </p:txEl>
                                          </p:spTgt>
                                        </p:tgtEl>
                                        <p:attrNameLst>
                                          <p:attrName>style.color</p:attrName>
                                        </p:attrNameLst>
                                      </p:cBhvr>
                                      <p:by>
                                        <p:hsl h="-7200000" s="0" l="0"/>
                                      </p:by>
                                    </p:animClr>
                                    <p:animClr clrSpc="hsl">
                                      <p:cBhvr>
                                        <p:cTn id="137" dur="500" fill="hold"/>
                                        <p:tgtEl>
                                          <p:spTgt spid="24">
                                            <p:txEl>
                                              <p:pRg st="0" end="0"/>
                                            </p:txEl>
                                          </p:spTgt>
                                        </p:tgtEl>
                                        <p:attrNameLst>
                                          <p:attrName>fillcolor</p:attrName>
                                        </p:attrNameLst>
                                      </p:cBhvr>
                                      <p:by>
                                        <p:hsl h="-7200000" s="0" l="0"/>
                                      </p:by>
                                    </p:animClr>
                                    <p:animClr clrSpc="hsl">
                                      <p:cBhvr>
                                        <p:cTn id="138" dur="500" fill="hold"/>
                                        <p:tgtEl>
                                          <p:spTgt spid="24">
                                            <p:txEl>
                                              <p:pRg st="0" end="0"/>
                                            </p:txEl>
                                          </p:spTgt>
                                        </p:tgtEl>
                                        <p:attrNameLst>
                                          <p:attrName>stroke.color</p:attrName>
                                        </p:attrNameLst>
                                      </p:cBhvr>
                                      <p:by>
                                        <p:hsl h="-7200000" s="0" l="0"/>
                                      </p:by>
                                    </p:animClr>
                                    <p:set>
                                      <p:cBhvr>
                                        <p:cTn id="139" dur="500" fill="hold"/>
                                        <p:tgtEl>
                                          <p:spTgt spid="24">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0" restart="whenNotActive" fill="hold" evtFilter="cancelBubble" nodeType="interactiveSeq">
                <p:stCondLst>
                  <p:cond evt="onClick" delay="0">
                    <p:tgtEl>
                      <p:spTgt spid="5"/>
                    </p:tgtEl>
                  </p:cond>
                </p:stCondLst>
                <p:endSync evt="end" delay="0">
                  <p:rtn val="all"/>
                </p:endSync>
                <p:childTnLst>
                  <p:par>
                    <p:cTn id="141" fill="hold">
                      <p:stCondLst>
                        <p:cond delay="0"/>
                      </p:stCondLst>
                      <p:childTnLst>
                        <p:par>
                          <p:cTn id="142" fill="hold">
                            <p:stCondLst>
                              <p:cond delay="0"/>
                            </p:stCondLst>
                            <p:childTnLst>
                              <p:par>
                                <p:cTn id="143" presetID="22" presetClass="emph" presetSubtype="0" fill="hold" grpId="0" nodeType="clickEffect">
                                  <p:stCondLst>
                                    <p:cond delay="0"/>
                                  </p:stCondLst>
                                  <p:childTnLst>
                                    <p:animClr clrSpc="hsl">
                                      <p:cBhvr override="childStyle">
                                        <p:cTn id="144" dur="500" fill="hold"/>
                                        <p:tgtEl>
                                          <p:spTgt spid="5">
                                            <p:bg/>
                                          </p:spTgt>
                                        </p:tgtEl>
                                        <p:attrNameLst>
                                          <p:attrName>style.color</p:attrName>
                                        </p:attrNameLst>
                                      </p:cBhvr>
                                      <p:by>
                                        <p:hsl h="-7200000" s="0" l="0"/>
                                      </p:by>
                                    </p:animClr>
                                    <p:animClr clrSpc="hsl">
                                      <p:cBhvr>
                                        <p:cTn id="145" dur="500" fill="hold"/>
                                        <p:tgtEl>
                                          <p:spTgt spid="5">
                                            <p:bg/>
                                          </p:spTgt>
                                        </p:tgtEl>
                                        <p:attrNameLst>
                                          <p:attrName>fillcolor</p:attrName>
                                        </p:attrNameLst>
                                      </p:cBhvr>
                                      <p:by>
                                        <p:hsl h="-7200000" s="0" l="0"/>
                                      </p:by>
                                    </p:animClr>
                                    <p:animClr clrSpc="hsl">
                                      <p:cBhvr>
                                        <p:cTn id="146" dur="500" fill="hold"/>
                                        <p:tgtEl>
                                          <p:spTgt spid="5">
                                            <p:bg/>
                                          </p:spTgt>
                                        </p:tgtEl>
                                        <p:attrNameLst>
                                          <p:attrName>stroke.color</p:attrName>
                                        </p:attrNameLst>
                                      </p:cBhvr>
                                      <p:by>
                                        <p:hsl h="-7200000" s="0" l="0"/>
                                      </p:by>
                                    </p:animClr>
                                    <p:set>
                                      <p:cBhvr>
                                        <p:cTn id="147" dur="500" fill="hold"/>
                                        <p:tgtEl>
                                          <p:spTgt spid="5">
                                            <p:bg/>
                                          </p:spTgt>
                                        </p:tgtEl>
                                        <p:attrNameLst>
                                          <p:attrName>fill.type</p:attrName>
                                        </p:attrNameLst>
                                      </p:cBhvr>
                                      <p:to>
                                        <p:strVal val="solid"/>
                                      </p:to>
                                    </p:set>
                                  </p:childTnLst>
                                </p:cTn>
                              </p:par>
                              <p:par>
                                <p:cTn id="148" presetID="22" presetClass="emph" presetSubtype="0" fill="hold" grpId="0" nodeType="withEffect">
                                  <p:stCondLst>
                                    <p:cond delay="0"/>
                                  </p:stCondLst>
                                  <p:childTnLst>
                                    <p:animClr clrSpc="hsl">
                                      <p:cBhvr override="childStyle">
                                        <p:cTn id="149" dur="500" fill="hold"/>
                                        <p:tgtEl>
                                          <p:spTgt spid="5">
                                            <p:txEl>
                                              <p:pRg st="0" end="0"/>
                                            </p:txEl>
                                          </p:spTgt>
                                        </p:tgtEl>
                                        <p:attrNameLst>
                                          <p:attrName>style.color</p:attrName>
                                        </p:attrNameLst>
                                      </p:cBhvr>
                                      <p:by>
                                        <p:hsl h="-7200000" s="0" l="0"/>
                                      </p:by>
                                    </p:animClr>
                                    <p:animClr clrSpc="hsl">
                                      <p:cBhvr>
                                        <p:cTn id="150" dur="500" fill="hold"/>
                                        <p:tgtEl>
                                          <p:spTgt spid="5">
                                            <p:txEl>
                                              <p:pRg st="0" end="0"/>
                                            </p:txEl>
                                          </p:spTgt>
                                        </p:tgtEl>
                                        <p:attrNameLst>
                                          <p:attrName>fillcolor</p:attrName>
                                        </p:attrNameLst>
                                      </p:cBhvr>
                                      <p:by>
                                        <p:hsl h="-7200000" s="0" l="0"/>
                                      </p:by>
                                    </p:animClr>
                                    <p:animClr clrSpc="hsl">
                                      <p:cBhvr>
                                        <p:cTn id="151" dur="500" fill="hold"/>
                                        <p:tgtEl>
                                          <p:spTgt spid="5">
                                            <p:txEl>
                                              <p:pRg st="0" end="0"/>
                                            </p:txEl>
                                          </p:spTgt>
                                        </p:tgtEl>
                                        <p:attrNameLst>
                                          <p:attrName>stroke.color</p:attrName>
                                        </p:attrNameLst>
                                      </p:cBhvr>
                                      <p:by>
                                        <p:hsl h="-7200000" s="0" l="0"/>
                                      </p:by>
                                    </p:animClr>
                                    <p:set>
                                      <p:cBhvr>
                                        <p:cTn id="152" dur="500" fill="hold"/>
                                        <p:tgtEl>
                                          <p:spTgt spid="5">
                                            <p:txEl>
                                              <p:pRg st="0" end="0"/>
                                            </p:txEl>
                                          </p:spTgt>
                                        </p:tgtEl>
                                        <p:attrNameLst>
                                          <p:attrName>fill.type</p:attrName>
                                        </p:attrNameLst>
                                      </p:cBhvr>
                                      <p:to>
                                        <p:strVal val="solid"/>
                                      </p:to>
                                    </p:set>
                                  </p:childTnLst>
                                </p:cTn>
                              </p:par>
                            </p:childTnLst>
                          </p:cTn>
                        </p:par>
                      </p:childTnLst>
                    </p:cTn>
                  </p:par>
                </p:childTnLst>
              </p:cTn>
              <p:nextCondLst>
                <p:cond evt="onClick" delay="0">
                  <p:tgtEl>
                    <p:spTgt spid="5"/>
                  </p:tgtEl>
                </p:cond>
              </p:nextCondLst>
            </p:seq>
            <p:seq concurrent="1" nextAc="seek">
              <p:cTn id="153" restart="whenNotActive" fill="hold" evtFilter="cancelBubble" nodeType="interactiveSeq">
                <p:stCondLst>
                  <p:cond evt="onClick" delay="0">
                    <p:tgtEl>
                      <p:spTgt spid="6"/>
                    </p:tgtEl>
                  </p:cond>
                </p:stCondLst>
                <p:endSync evt="end" delay="0">
                  <p:rtn val="all"/>
                </p:endSync>
                <p:childTnLst>
                  <p:par>
                    <p:cTn id="154" fill="hold">
                      <p:stCondLst>
                        <p:cond delay="0"/>
                      </p:stCondLst>
                      <p:childTnLst>
                        <p:par>
                          <p:cTn id="155" fill="hold">
                            <p:stCondLst>
                              <p:cond delay="0"/>
                            </p:stCondLst>
                            <p:childTnLst>
                              <p:par>
                                <p:cTn id="156" presetID="22" presetClass="emph" presetSubtype="0" fill="hold" grpId="0" nodeType="clickEffect">
                                  <p:stCondLst>
                                    <p:cond delay="0"/>
                                  </p:stCondLst>
                                  <p:childTnLst>
                                    <p:animClr clrSpc="hsl">
                                      <p:cBhvr override="childStyle">
                                        <p:cTn id="157" dur="500" fill="hold"/>
                                        <p:tgtEl>
                                          <p:spTgt spid="6">
                                            <p:bg/>
                                          </p:spTgt>
                                        </p:tgtEl>
                                        <p:attrNameLst>
                                          <p:attrName>style.color</p:attrName>
                                        </p:attrNameLst>
                                      </p:cBhvr>
                                      <p:by>
                                        <p:hsl h="-7200000" s="0" l="0"/>
                                      </p:by>
                                    </p:animClr>
                                    <p:animClr clrSpc="hsl">
                                      <p:cBhvr>
                                        <p:cTn id="158" dur="500" fill="hold"/>
                                        <p:tgtEl>
                                          <p:spTgt spid="6">
                                            <p:bg/>
                                          </p:spTgt>
                                        </p:tgtEl>
                                        <p:attrNameLst>
                                          <p:attrName>fillcolor</p:attrName>
                                        </p:attrNameLst>
                                      </p:cBhvr>
                                      <p:by>
                                        <p:hsl h="-7200000" s="0" l="0"/>
                                      </p:by>
                                    </p:animClr>
                                    <p:animClr clrSpc="hsl">
                                      <p:cBhvr>
                                        <p:cTn id="159" dur="500" fill="hold"/>
                                        <p:tgtEl>
                                          <p:spTgt spid="6">
                                            <p:bg/>
                                          </p:spTgt>
                                        </p:tgtEl>
                                        <p:attrNameLst>
                                          <p:attrName>stroke.color</p:attrName>
                                        </p:attrNameLst>
                                      </p:cBhvr>
                                      <p:by>
                                        <p:hsl h="-7200000" s="0" l="0"/>
                                      </p:by>
                                    </p:animClr>
                                    <p:set>
                                      <p:cBhvr>
                                        <p:cTn id="160" dur="500" fill="hold"/>
                                        <p:tgtEl>
                                          <p:spTgt spid="6">
                                            <p:bg/>
                                          </p:spTgt>
                                        </p:tgtEl>
                                        <p:attrNameLst>
                                          <p:attrName>fill.type</p:attrName>
                                        </p:attrNameLst>
                                      </p:cBhvr>
                                      <p:to>
                                        <p:strVal val="solid"/>
                                      </p:to>
                                    </p:set>
                                  </p:childTnLst>
                                </p:cTn>
                              </p:par>
                              <p:par>
                                <p:cTn id="161" presetID="22" presetClass="emph" presetSubtype="0" fill="hold" grpId="0" nodeType="withEffect">
                                  <p:stCondLst>
                                    <p:cond delay="0"/>
                                  </p:stCondLst>
                                  <p:childTnLst>
                                    <p:animClr clrSpc="hsl">
                                      <p:cBhvr override="childStyle">
                                        <p:cTn id="162" dur="500" fill="hold"/>
                                        <p:tgtEl>
                                          <p:spTgt spid="6">
                                            <p:txEl>
                                              <p:pRg st="0" end="0"/>
                                            </p:txEl>
                                          </p:spTgt>
                                        </p:tgtEl>
                                        <p:attrNameLst>
                                          <p:attrName>style.color</p:attrName>
                                        </p:attrNameLst>
                                      </p:cBhvr>
                                      <p:by>
                                        <p:hsl h="-7200000" s="0" l="0"/>
                                      </p:by>
                                    </p:animClr>
                                    <p:animClr clrSpc="hsl">
                                      <p:cBhvr>
                                        <p:cTn id="163" dur="500" fill="hold"/>
                                        <p:tgtEl>
                                          <p:spTgt spid="6">
                                            <p:txEl>
                                              <p:pRg st="0" end="0"/>
                                            </p:txEl>
                                          </p:spTgt>
                                        </p:tgtEl>
                                        <p:attrNameLst>
                                          <p:attrName>fillcolor</p:attrName>
                                        </p:attrNameLst>
                                      </p:cBhvr>
                                      <p:by>
                                        <p:hsl h="-7200000" s="0" l="0"/>
                                      </p:by>
                                    </p:animClr>
                                    <p:animClr clrSpc="hsl">
                                      <p:cBhvr>
                                        <p:cTn id="164" dur="500" fill="hold"/>
                                        <p:tgtEl>
                                          <p:spTgt spid="6">
                                            <p:txEl>
                                              <p:pRg st="0" end="0"/>
                                            </p:txEl>
                                          </p:spTgt>
                                        </p:tgtEl>
                                        <p:attrNameLst>
                                          <p:attrName>stroke.color</p:attrName>
                                        </p:attrNameLst>
                                      </p:cBhvr>
                                      <p:by>
                                        <p:hsl h="-7200000" s="0" l="0"/>
                                      </p:by>
                                    </p:animClr>
                                    <p:set>
                                      <p:cBhvr>
                                        <p:cTn id="165" dur="500" fill="hold"/>
                                        <p:tgtEl>
                                          <p:spTgt spid="6">
                                            <p:txEl>
                                              <p:pRg st="0" end="0"/>
                                            </p:txEl>
                                          </p:spTgt>
                                        </p:tgtEl>
                                        <p:attrNameLst>
                                          <p:attrName>fill.type</p:attrName>
                                        </p:attrNameLst>
                                      </p:cBhvr>
                                      <p:to>
                                        <p:strVal val="solid"/>
                                      </p:to>
                                    </p:set>
                                  </p:childTnLst>
                                </p:cTn>
                              </p:par>
                            </p:childTnLst>
                          </p:cTn>
                        </p:par>
                      </p:childTnLst>
                    </p:cTn>
                  </p:par>
                </p:childTnLst>
              </p:cTn>
              <p:nextCondLst>
                <p:cond evt="onClick" delay="0">
                  <p:tgtEl>
                    <p:spTgt spid="6"/>
                  </p:tgtEl>
                </p:cond>
              </p:nextCondLst>
            </p:seq>
            <p:seq concurrent="1" nextAc="seek">
              <p:cTn id="166" restart="whenNotActive" fill="hold" evtFilter="cancelBubble" nodeType="interactiveSeq">
                <p:stCondLst>
                  <p:cond evt="onClick" delay="0">
                    <p:tgtEl>
                      <p:spTgt spid="7"/>
                    </p:tgtEl>
                  </p:cond>
                </p:stCondLst>
                <p:endSync evt="end" delay="0">
                  <p:rtn val="all"/>
                </p:endSync>
                <p:childTnLst>
                  <p:par>
                    <p:cTn id="167" fill="hold">
                      <p:stCondLst>
                        <p:cond delay="0"/>
                      </p:stCondLst>
                      <p:childTnLst>
                        <p:par>
                          <p:cTn id="168" fill="hold">
                            <p:stCondLst>
                              <p:cond delay="0"/>
                            </p:stCondLst>
                            <p:childTnLst>
                              <p:par>
                                <p:cTn id="169" presetID="22" presetClass="emph" presetSubtype="0" fill="hold" grpId="0" nodeType="clickEffect">
                                  <p:stCondLst>
                                    <p:cond delay="0"/>
                                  </p:stCondLst>
                                  <p:childTnLst>
                                    <p:animClr clrSpc="hsl">
                                      <p:cBhvr override="childStyle">
                                        <p:cTn id="170" dur="500" fill="hold"/>
                                        <p:tgtEl>
                                          <p:spTgt spid="7">
                                            <p:bg/>
                                          </p:spTgt>
                                        </p:tgtEl>
                                        <p:attrNameLst>
                                          <p:attrName>style.color</p:attrName>
                                        </p:attrNameLst>
                                      </p:cBhvr>
                                      <p:by>
                                        <p:hsl h="-7200000" s="0" l="0"/>
                                      </p:by>
                                    </p:animClr>
                                    <p:animClr clrSpc="hsl">
                                      <p:cBhvr>
                                        <p:cTn id="171" dur="500" fill="hold"/>
                                        <p:tgtEl>
                                          <p:spTgt spid="7">
                                            <p:bg/>
                                          </p:spTgt>
                                        </p:tgtEl>
                                        <p:attrNameLst>
                                          <p:attrName>fillcolor</p:attrName>
                                        </p:attrNameLst>
                                      </p:cBhvr>
                                      <p:by>
                                        <p:hsl h="-7200000" s="0" l="0"/>
                                      </p:by>
                                    </p:animClr>
                                    <p:animClr clrSpc="hsl">
                                      <p:cBhvr>
                                        <p:cTn id="172" dur="500" fill="hold"/>
                                        <p:tgtEl>
                                          <p:spTgt spid="7">
                                            <p:bg/>
                                          </p:spTgt>
                                        </p:tgtEl>
                                        <p:attrNameLst>
                                          <p:attrName>stroke.color</p:attrName>
                                        </p:attrNameLst>
                                      </p:cBhvr>
                                      <p:by>
                                        <p:hsl h="-7200000" s="0" l="0"/>
                                      </p:by>
                                    </p:animClr>
                                    <p:set>
                                      <p:cBhvr>
                                        <p:cTn id="173" dur="500" fill="hold"/>
                                        <p:tgtEl>
                                          <p:spTgt spid="7">
                                            <p:bg/>
                                          </p:spTgt>
                                        </p:tgtEl>
                                        <p:attrNameLst>
                                          <p:attrName>fill.type</p:attrName>
                                        </p:attrNameLst>
                                      </p:cBhvr>
                                      <p:to>
                                        <p:strVal val="solid"/>
                                      </p:to>
                                    </p:set>
                                  </p:childTnLst>
                                </p:cTn>
                              </p:par>
                              <p:par>
                                <p:cTn id="174" presetID="22" presetClass="emph" presetSubtype="0" fill="hold" grpId="0" nodeType="withEffect">
                                  <p:stCondLst>
                                    <p:cond delay="0"/>
                                  </p:stCondLst>
                                  <p:childTnLst>
                                    <p:animClr clrSpc="hsl">
                                      <p:cBhvr override="childStyle">
                                        <p:cTn id="175" dur="500" fill="hold"/>
                                        <p:tgtEl>
                                          <p:spTgt spid="7">
                                            <p:txEl>
                                              <p:pRg st="0" end="0"/>
                                            </p:txEl>
                                          </p:spTgt>
                                        </p:tgtEl>
                                        <p:attrNameLst>
                                          <p:attrName>style.color</p:attrName>
                                        </p:attrNameLst>
                                      </p:cBhvr>
                                      <p:by>
                                        <p:hsl h="-7200000" s="0" l="0"/>
                                      </p:by>
                                    </p:animClr>
                                    <p:animClr clrSpc="hsl">
                                      <p:cBhvr>
                                        <p:cTn id="176" dur="500" fill="hold"/>
                                        <p:tgtEl>
                                          <p:spTgt spid="7">
                                            <p:txEl>
                                              <p:pRg st="0" end="0"/>
                                            </p:txEl>
                                          </p:spTgt>
                                        </p:tgtEl>
                                        <p:attrNameLst>
                                          <p:attrName>fillcolor</p:attrName>
                                        </p:attrNameLst>
                                      </p:cBhvr>
                                      <p:by>
                                        <p:hsl h="-7200000" s="0" l="0"/>
                                      </p:by>
                                    </p:animClr>
                                    <p:animClr clrSpc="hsl">
                                      <p:cBhvr>
                                        <p:cTn id="177" dur="500" fill="hold"/>
                                        <p:tgtEl>
                                          <p:spTgt spid="7">
                                            <p:txEl>
                                              <p:pRg st="0" end="0"/>
                                            </p:txEl>
                                          </p:spTgt>
                                        </p:tgtEl>
                                        <p:attrNameLst>
                                          <p:attrName>stroke.color</p:attrName>
                                        </p:attrNameLst>
                                      </p:cBhvr>
                                      <p:by>
                                        <p:hsl h="-7200000" s="0" l="0"/>
                                      </p:by>
                                    </p:animClr>
                                    <p:set>
                                      <p:cBhvr>
                                        <p:cTn id="178" dur="500" fill="hold"/>
                                        <p:tgtEl>
                                          <p:spTgt spid="7">
                                            <p:txEl>
                                              <p:pRg st="0" end="0"/>
                                            </p:txEl>
                                          </p:spTgt>
                                        </p:tgtEl>
                                        <p:attrNameLst>
                                          <p:attrName>fill.type</p:attrName>
                                        </p:attrNameLst>
                                      </p:cBhvr>
                                      <p:to>
                                        <p:strVal val="solid"/>
                                      </p:to>
                                    </p:set>
                                  </p:childTnLst>
                                </p:cTn>
                              </p:par>
                            </p:childTnLst>
                          </p:cTn>
                        </p:par>
                      </p:childTnLst>
                    </p:cTn>
                  </p:par>
                </p:childTnLst>
              </p:cTn>
              <p:nextCondLst>
                <p:cond evt="onClick" delay="0">
                  <p:tgtEl>
                    <p:spTgt spid="7"/>
                  </p:tgtEl>
                </p:cond>
              </p:nextCondLst>
            </p:seq>
            <p:seq concurrent="1" nextAc="seek">
              <p:cTn id="179" restart="whenNotActive" fill="hold" evtFilter="cancelBubble" nodeType="interactiveSeq">
                <p:stCondLst>
                  <p:cond evt="onClick" delay="0">
                    <p:tgtEl>
                      <p:spTgt spid="8"/>
                    </p:tgtEl>
                  </p:cond>
                </p:stCondLst>
                <p:endSync evt="end" delay="0">
                  <p:rtn val="all"/>
                </p:endSync>
                <p:childTnLst>
                  <p:par>
                    <p:cTn id="180" fill="hold">
                      <p:stCondLst>
                        <p:cond delay="0"/>
                      </p:stCondLst>
                      <p:childTnLst>
                        <p:par>
                          <p:cTn id="181" fill="hold">
                            <p:stCondLst>
                              <p:cond delay="0"/>
                            </p:stCondLst>
                            <p:childTnLst>
                              <p:par>
                                <p:cTn id="182" presetID="22" presetClass="emph" presetSubtype="0" fill="hold" grpId="0" nodeType="clickEffect">
                                  <p:stCondLst>
                                    <p:cond delay="0"/>
                                  </p:stCondLst>
                                  <p:childTnLst>
                                    <p:animClr clrSpc="hsl">
                                      <p:cBhvr override="childStyle">
                                        <p:cTn id="183" dur="500" fill="hold"/>
                                        <p:tgtEl>
                                          <p:spTgt spid="8">
                                            <p:bg/>
                                          </p:spTgt>
                                        </p:tgtEl>
                                        <p:attrNameLst>
                                          <p:attrName>style.color</p:attrName>
                                        </p:attrNameLst>
                                      </p:cBhvr>
                                      <p:by>
                                        <p:hsl h="-7200000" s="0" l="0"/>
                                      </p:by>
                                    </p:animClr>
                                    <p:animClr clrSpc="hsl">
                                      <p:cBhvr>
                                        <p:cTn id="184" dur="500" fill="hold"/>
                                        <p:tgtEl>
                                          <p:spTgt spid="8">
                                            <p:bg/>
                                          </p:spTgt>
                                        </p:tgtEl>
                                        <p:attrNameLst>
                                          <p:attrName>fillcolor</p:attrName>
                                        </p:attrNameLst>
                                      </p:cBhvr>
                                      <p:by>
                                        <p:hsl h="-7200000" s="0" l="0"/>
                                      </p:by>
                                    </p:animClr>
                                    <p:animClr clrSpc="hsl">
                                      <p:cBhvr>
                                        <p:cTn id="185" dur="500" fill="hold"/>
                                        <p:tgtEl>
                                          <p:spTgt spid="8">
                                            <p:bg/>
                                          </p:spTgt>
                                        </p:tgtEl>
                                        <p:attrNameLst>
                                          <p:attrName>stroke.color</p:attrName>
                                        </p:attrNameLst>
                                      </p:cBhvr>
                                      <p:by>
                                        <p:hsl h="-7200000" s="0" l="0"/>
                                      </p:by>
                                    </p:animClr>
                                    <p:set>
                                      <p:cBhvr>
                                        <p:cTn id="186" dur="500" fill="hold"/>
                                        <p:tgtEl>
                                          <p:spTgt spid="8">
                                            <p:bg/>
                                          </p:spTgt>
                                        </p:tgtEl>
                                        <p:attrNameLst>
                                          <p:attrName>fill.type</p:attrName>
                                        </p:attrNameLst>
                                      </p:cBhvr>
                                      <p:to>
                                        <p:strVal val="solid"/>
                                      </p:to>
                                    </p:set>
                                  </p:childTnLst>
                                </p:cTn>
                              </p:par>
                              <p:par>
                                <p:cTn id="187" presetID="22" presetClass="emph" presetSubtype="0" fill="hold" grpId="0" nodeType="withEffect">
                                  <p:stCondLst>
                                    <p:cond delay="0"/>
                                  </p:stCondLst>
                                  <p:childTnLst>
                                    <p:animClr clrSpc="hsl">
                                      <p:cBhvr override="childStyle">
                                        <p:cTn id="188" dur="500" fill="hold"/>
                                        <p:tgtEl>
                                          <p:spTgt spid="8">
                                            <p:txEl>
                                              <p:pRg st="0" end="0"/>
                                            </p:txEl>
                                          </p:spTgt>
                                        </p:tgtEl>
                                        <p:attrNameLst>
                                          <p:attrName>style.color</p:attrName>
                                        </p:attrNameLst>
                                      </p:cBhvr>
                                      <p:by>
                                        <p:hsl h="-7200000" s="0" l="0"/>
                                      </p:by>
                                    </p:animClr>
                                    <p:animClr clrSpc="hsl">
                                      <p:cBhvr>
                                        <p:cTn id="189" dur="500" fill="hold"/>
                                        <p:tgtEl>
                                          <p:spTgt spid="8">
                                            <p:txEl>
                                              <p:pRg st="0" end="0"/>
                                            </p:txEl>
                                          </p:spTgt>
                                        </p:tgtEl>
                                        <p:attrNameLst>
                                          <p:attrName>fillcolor</p:attrName>
                                        </p:attrNameLst>
                                      </p:cBhvr>
                                      <p:by>
                                        <p:hsl h="-7200000" s="0" l="0"/>
                                      </p:by>
                                    </p:animClr>
                                    <p:animClr clrSpc="hsl">
                                      <p:cBhvr>
                                        <p:cTn id="190" dur="500" fill="hold"/>
                                        <p:tgtEl>
                                          <p:spTgt spid="8">
                                            <p:txEl>
                                              <p:pRg st="0" end="0"/>
                                            </p:txEl>
                                          </p:spTgt>
                                        </p:tgtEl>
                                        <p:attrNameLst>
                                          <p:attrName>stroke.color</p:attrName>
                                        </p:attrNameLst>
                                      </p:cBhvr>
                                      <p:by>
                                        <p:hsl h="-7200000" s="0" l="0"/>
                                      </p:by>
                                    </p:animClr>
                                    <p:set>
                                      <p:cBhvr>
                                        <p:cTn id="191" dur="500" fill="hold"/>
                                        <p:tgtEl>
                                          <p:spTgt spid="8">
                                            <p:txEl>
                                              <p:pRg st="0" end="0"/>
                                            </p:txEl>
                                          </p:spTgt>
                                        </p:tgtEl>
                                        <p:attrNameLst>
                                          <p:attrName>fill.type</p:attrName>
                                        </p:attrNameLst>
                                      </p:cBhvr>
                                      <p:to>
                                        <p:strVal val="solid"/>
                                      </p:to>
                                    </p:set>
                                  </p:childTnLst>
                                </p:cTn>
                              </p:par>
                            </p:childTnLst>
                          </p:cTn>
                        </p:par>
                      </p:childTnLst>
                    </p:cTn>
                  </p:par>
                </p:childTnLst>
              </p:cTn>
              <p:nextCondLst>
                <p:cond evt="onClick" delay="0">
                  <p:tgtEl>
                    <p:spTgt spid="8"/>
                  </p:tgtEl>
                </p:cond>
              </p:nextCondLst>
            </p:seq>
            <p:seq concurrent="1" nextAc="seek">
              <p:cTn id="192" restart="whenNotActive" fill="hold" evtFilter="cancelBubble" nodeType="interactiveSeq">
                <p:stCondLst>
                  <p:cond evt="onClick" delay="0">
                    <p:tgtEl>
                      <p:spTgt spid="9"/>
                    </p:tgtEl>
                  </p:cond>
                </p:stCondLst>
                <p:endSync evt="end" delay="0">
                  <p:rtn val="all"/>
                </p:endSync>
                <p:childTnLst>
                  <p:par>
                    <p:cTn id="193" fill="hold">
                      <p:stCondLst>
                        <p:cond delay="0"/>
                      </p:stCondLst>
                      <p:childTnLst>
                        <p:par>
                          <p:cTn id="194" fill="hold">
                            <p:stCondLst>
                              <p:cond delay="0"/>
                            </p:stCondLst>
                            <p:childTnLst>
                              <p:par>
                                <p:cTn id="195" presetID="22" presetClass="emph" presetSubtype="0" fill="hold" grpId="0" nodeType="clickEffect">
                                  <p:stCondLst>
                                    <p:cond delay="0"/>
                                  </p:stCondLst>
                                  <p:childTnLst>
                                    <p:animClr clrSpc="hsl">
                                      <p:cBhvr override="childStyle">
                                        <p:cTn id="196" dur="500" fill="hold"/>
                                        <p:tgtEl>
                                          <p:spTgt spid="9">
                                            <p:bg/>
                                          </p:spTgt>
                                        </p:tgtEl>
                                        <p:attrNameLst>
                                          <p:attrName>style.color</p:attrName>
                                        </p:attrNameLst>
                                      </p:cBhvr>
                                      <p:by>
                                        <p:hsl h="-7200000" s="0" l="0"/>
                                      </p:by>
                                    </p:animClr>
                                    <p:animClr clrSpc="hsl">
                                      <p:cBhvr>
                                        <p:cTn id="197" dur="500" fill="hold"/>
                                        <p:tgtEl>
                                          <p:spTgt spid="9">
                                            <p:bg/>
                                          </p:spTgt>
                                        </p:tgtEl>
                                        <p:attrNameLst>
                                          <p:attrName>fillcolor</p:attrName>
                                        </p:attrNameLst>
                                      </p:cBhvr>
                                      <p:by>
                                        <p:hsl h="-7200000" s="0" l="0"/>
                                      </p:by>
                                    </p:animClr>
                                    <p:animClr clrSpc="hsl">
                                      <p:cBhvr>
                                        <p:cTn id="198" dur="500" fill="hold"/>
                                        <p:tgtEl>
                                          <p:spTgt spid="9">
                                            <p:bg/>
                                          </p:spTgt>
                                        </p:tgtEl>
                                        <p:attrNameLst>
                                          <p:attrName>stroke.color</p:attrName>
                                        </p:attrNameLst>
                                      </p:cBhvr>
                                      <p:by>
                                        <p:hsl h="-7200000" s="0" l="0"/>
                                      </p:by>
                                    </p:animClr>
                                    <p:set>
                                      <p:cBhvr>
                                        <p:cTn id="199" dur="500" fill="hold"/>
                                        <p:tgtEl>
                                          <p:spTgt spid="9">
                                            <p:bg/>
                                          </p:spTgt>
                                        </p:tgtEl>
                                        <p:attrNameLst>
                                          <p:attrName>fill.type</p:attrName>
                                        </p:attrNameLst>
                                      </p:cBhvr>
                                      <p:to>
                                        <p:strVal val="solid"/>
                                      </p:to>
                                    </p:set>
                                  </p:childTnLst>
                                </p:cTn>
                              </p:par>
                              <p:par>
                                <p:cTn id="200" presetID="22" presetClass="emph" presetSubtype="0" fill="hold" grpId="0" nodeType="withEffect">
                                  <p:stCondLst>
                                    <p:cond delay="0"/>
                                  </p:stCondLst>
                                  <p:childTnLst>
                                    <p:animClr clrSpc="hsl">
                                      <p:cBhvr override="childStyle">
                                        <p:cTn id="201" dur="500" fill="hold"/>
                                        <p:tgtEl>
                                          <p:spTgt spid="9">
                                            <p:txEl>
                                              <p:pRg st="0" end="0"/>
                                            </p:txEl>
                                          </p:spTgt>
                                        </p:tgtEl>
                                        <p:attrNameLst>
                                          <p:attrName>style.color</p:attrName>
                                        </p:attrNameLst>
                                      </p:cBhvr>
                                      <p:by>
                                        <p:hsl h="-7200000" s="0" l="0"/>
                                      </p:by>
                                    </p:animClr>
                                    <p:animClr clrSpc="hsl">
                                      <p:cBhvr>
                                        <p:cTn id="202" dur="500" fill="hold"/>
                                        <p:tgtEl>
                                          <p:spTgt spid="9">
                                            <p:txEl>
                                              <p:pRg st="0" end="0"/>
                                            </p:txEl>
                                          </p:spTgt>
                                        </p:tgtEl>
                                        <p:attrNameLst>
                                          <p:attrName>fillcolor</p:attrName>
                                        </p:attrNameLst>
                                      </p:cBhvr>
                                      <p:by>
                                        <p:hsl h="-7200000" s="0" l="0"/>
                                      </p:by>
                                    </p:animClr>
                                    <p:animClr clrSpc="hsl">
                                      <p:cBhvr>
                                        <p:cTn id="203" dur="500" fill="hold"/>
                                        <p:tgtEl>
                                          <p:spTgt spid="9">
                                            <p:txEl>
                                              <p:pRg st="0" end="0"/>
                                            </p:txEl>
                                          </p:spTgt>
                                        </p:tgtEl>
                                        <p:attrNameLst>
                                          <p:attrName>stroke.color</p:attrName>
                                        </p:attrNameLst>
                                      </p:cBhvr>
                                      <p:by>
                                        <p:hsl h="-7200000" s="0" l="0"/>
                                      </p:by>
                                    </p:animClr>
                                    <p:set>
                                      <p:cBhvr>
                                        <p:cTn id="204" dur="500" fill="hold"/>
                                        <p:tgtEl>
                                          <p:spTgt spid="9">
                                            <p:txEl>
                                              <p:pRg st="0" end="0"/>
                                            </p:txEl>
                                          </p:spTgt>
                                        </p:tgtEl>
                                        <p:attrNameLst>
                                          <p:attrName>fill.type</p:attrName>
                                        </p:attrNameLst>
                                      </p:cBhvr>
                                      <p:to>
                                        <p:strVal val="solid"/>
                                      </p:to>
                                    </p:set>
                                  </p:childTnLst>
                                </p:cTn>
                              </p:par>
                            </p:childTnLst>
                          </p:cTn>
                        </p:par>
                      </p:childTnLst>
                    </p:cTn>
                  </p:par>
                </p:childTnLst>
              </p:cTn>
              <p:nextCondLst>
                <p:cond evt="onClick" delay="0">
                  <p:tgtEl>
                    <p:spTgt spid="9"/>
                  </p:tgtEl>
                </p:cond>
              </p:nextCondLst>
            </p:seq>
            <p:seq concurrent="1" nextAc="seek">
              <p:cTn id="205" restart="whenNotActive" fill="hold" evtFilter="cancelBubble" nodeType="interactiveSeq">
                <p:stCondLst>
                  <p:cond evt="onClick" delay="0">
                    <p:tgtEl>
                      <p:spTgt spid="10"/>
                    </p:tgtEl>
                  </p:cond>
                </p:stCondLst>
                <p:endSync evt="end" delay="0">
                  <p:rtn val="all"/>
                </p:endSync>
                <p:childTnLst>
                  <p:par>
                    <p:cTn id="206" fill="hold">
                      <p:stCondLst>
                        <p:cond delay="0"/>
                      </p:stCondLst>
                      <p:childTnLst>
                        <p:par>
                          <p:cTn id="207" fill="hold">
                            <p:stCondLst>
                              <p:cond delay="0"/>
                            </p:stCondLst>
                            <p:childTnLst>
                              <p:par>
                                <p:cTn id="208" presetID="22" presetClass="emph" presetSubtype="0" fill="hold" grpId="0" nodeType="clickEffect">
                                  <p:stCondLst>
                                    <p:cond delay="0"/>
                                  </p:stCondLst>
                                  <p:childTnLst>
                                    <p:animClr clrSpc="hsl">
                                      <p:cBhvr override="childStyle">
                                        <p:cTn id="209" dur="500" fill="hold"/>
                                        <p:tgtEl>
                                          <p:spTgt spid="10">
                                            <p:bg/>
                                          </p:spTgt>
                                        </p:tgtEl>
                                        <p:attrNameLst>
                                          <p:attrName>style.color</p:attrName>
                                        </p:attrNameLst>
                                      </p:cBhvr>
                                      <p:by>
                                        <p:hsl h="-7200000" s="0" l="0"/>
                                      </p:by>
                                    </p:animClr>
                                    <p:animClr clrSpc="hsl">
                                      <p:cBhvr>
                                        <p:cTn id="210" dur="500" fill="hold"/>
                                        <p:tgtEl>
                                          <p:spTgt spid="10">
                                            <p:bg/>
                                          </p:spTgt>
                                        </p:tgtEl>
                                        <p:attrNameLst>
                                          <p:attrName>fillcolor</p:attrName>
                                        </p:attrNameLst>
                                      </p:cBhvr>
                                      <p:by>
                                        <p:hsl h="-7200000" s="0" l="0"/>
                                      </p:by>
                                    </p:animClr>
                                    <p:animClr clrSpc="hsl">
                                      <p:cBhvr>
                                        <p:cTn id="211" dur="500" fill="hold"/>
                                        <p:tgtEl>
                                          <p:spTgt spid="10">
                                            <p:bg/>
                                          </p:spTgt>
                                        </p:tgtEl>
                                        <p:attrNameLst>
                                          <p:attrName>stroke.color</p:attrName>
                                        </p:attrNameLst>
                                      </p:cBhvr>
                                      <p:by>
                                        <p:hsl h="-7200000" s="0" l="0"/>
                                      </p:by>
                                    </p:animClr>
                                    <p:set>
                                      <p:cBhvr>
                                        <p:cTn id="212" dur="500" fill="hold"/>
                                        <p:tgtEl>
                                          <p:spTgt spid="10">
                                            <p:bg/>
                                          </p:spTgt>
                                        </p:tgtEl>
                                        <p:attrNameLst>
                                          <p:attrName>fill.type</p:attrName>
                                        </p:attrNameLst>
                                      </p:cBhvr>
                                      <p:to>
                                        <p:strVal val="solid"/>
                                      </p:to>
                                    </p:set>
                                  </p:childTnLst>
                                </p:cTn>
                              </p:par>
                              <p:par>
                                <p:cTn id="213" presetID="22" presetClass="emph" presetSubtype="0" fill="hold" grpId="0" nodeType="withEffect">
                                  <p:stCondLst>
                                    <p:cond delay="0"/>
                                  </p:stCondLst>
                                  <p:childTnLst>
                                    <p:animClr clrSpc="hsl">
                                      <p:cBhvr override="childStyle">
                                        <p:cTn id="214" dur="500" fill="hold"/>
                                        <p:tgtEl>
                                          <p:spTgt spid="10">
                                            <p:txEl>
                                              <p:pRg st="0" end="0"/>
                                            </p:txEl>
                                          </p:spTgt>
                                        </p:tgtEl>
                                        <p:attrNameLst>
                                          <p:attrName>style.color</p:attrName>
                                        </p:attrNameLst>
                                      </p:cBhvr>
                                      <p:by>
                                        <p:hsl h="-7200000" s="0" l="0"/>
                                      </p:by>
                                    </p:animClr>
                                    <p:animClr clrSpc="hsl">
                                      <p:cBhvr>
                                        <p:cTn id="215" dur="500" fill="hold"/>
                                        <p:tgtEl>
                                          <p:spTgt spid="10">
                                            <p:txEl>
                                              <p:pRg st="0" end="0"/>
                                            </p:txEl>
                                          </p:spTgt>
                                        </p:tgtEl>
                                        <p:attrNameLst>
                                          <p:attrName>fillcolor</p:attrName>
                                        </p:attrNameLst>
                                      </p:cBhvr>
                                      <p:by>
                                        <p:hsl h="-7200000" s="0" l="0"/>
                                      </p:by>
                                    </p:animClr>
                                    <p:animClr clrSpc="hsl">
                                      <p:cBhvr>
                                        <p:cTn id="216" dur="500" fill="hold"/>
                                        <p:tgtEl>
                                          <p:spTgt spid="10">
                                            <p:txEl>
                                              <p:pRg st="0" end="0"/>
                                            </p:txEl>
                                          </p:spTgt>
                                        </p:tgtEl>
                                        <p:attrNameLst>
                                          <p:attrName>stroke.color</p:attrName>
                                        </p:attrNameLst>
                                      </p:cBhvr>
                                      <p:by>
                                        <p:hsl h="-7200000" s="0" l="0"/>
                                      </p:by>
                                    </p:animClr>
                                    <p:set>
                                      <p:cBhvr>
                                        <p:cTn id="217" dur="500" fill="hold"/>
                                        <p:tgtEl>
                                          <p:spTgt spid="10">
                                            <p:txEl>
                                              <p:pRg st="0" end="0"/>
                                            </p:txEl>
                                          </p:spTgt>
                                        </p:tgtEl>
                                        <p:attrNameLst>
                                          <p:attrName>fill.type</p:attrName>
                                        </p:attrNameLst>
                                      </p:cBhvr>
                                      <p:to>
                                        <p:strVal val="solid"/>
                                      </p:to>
                                    </p:set>
                                  </p:childTnLst>
                                </p:cTn>
                              </p:par>
                            </p:childTnLst>
                          </p:cTn>
                        </p:par>
                      </p:childTnLst>
                    </p:cTn>
                  </p:par>
                </p:childTnLst>
              </p:cTn>
              <p:nextCondLst>
                <p:cond evt="onClick" delay="0">
                  <p:tgtEl>
                    <p:spTgt spid="10"/>
                  </p:tgtEl>
                </p:cond>
              </p:nextCondLst>
            </p:seq>
            <p:seq concurrent="1" nextAc="seek">
              <p:cTn id="218" restart="whenNotActive" fill="hold" evtFilter="cancelBubble" nodeType="interactiveSeq">
                <p:stCondLst>
                  <p:cond evt="onClick" delay="0">
                    <p:tgtEl>
                      <p:spTgt spid="11"/>
                    </p:tgtEl>
                  </p:cond>
                </p:stCondLst>
                <p:endSync evt="end" delay="0">
                  <p:rtn val="all"/>
                </p:endSync>
                <p:childTnLst>
                  <p:par>
                    <p:cTn id="219" fill="hold">
                      <p:stCondLst>
                        <p:cond delay="0"/>
                      </p:stCondLst>
                      <p:childTnLst>
                        <p:par>
                          <p:cTn id="220" fill="hold">
                            <p:stCondLst>
                              <p:cond delay="0"/>
                            </p:stCondLst>
                            <p:childTnLst>
                              <p:par>
                                <p:cTn id="221" presetID="22" presetClass="emph" presetSubtype="0" fill="hold" grpId="0" nodeType="clickEffect">
                                  <p:stCondLst>
                                    <p:cond delay="0"/>
                                  </p:stCondLst>
                                  <p:childTnLst>
                                    <p:animClr clrSpc="hsl">
                                      <p:cBhvr override="childStyle">
                                        <p:cTn id="222" dur="500" fill="hold"/>
                                        <p:tgtEl>
                                          <p:spTgt spid="11">
                                            <p:bg/>
                                          </p:spTgt>
                                        </p:tgtEl>
                                        <p:attrNameLst>
                                          <p:attrName>style.color</p:attrName>
                                        </p:attrNameLst>
                                      </p:cBhvr>
                                      <p:by>
                                        <p:hsl h="-7200000" s="0" l="0"/>
                                      </p:by>
                                    </p:animClr>
                                    <p:animClr clrSpc="hsl">
                                      <p:cBhvr>
                                        <p:cTn id="223" dur="500" fill="hold"/>
                                        <p:tgtEl>
                                          <p:spTgt spid="11">
                                            <p:bg/>
                                          </p:spTgt>
                                        </p:tgtEl>
                                        <p:attrNameLst>
                                          <p:attrName>fillcolor</p:attrName>
                                        </p:attrNameLst>
                                      </p:cBhvr>
                                      <p:by>
                                        <p:hsl h="-7200000" s="0" l="0"/>
                                      </p:by>
                                    </p:animClr>
                                    <p:animClr clrSpc="hsl">
                                      <p:cBhvr>
                                        <p:cTn id="224" dur="500" fill="hold"/>
                                        <p:tgtEl>
                                          <p:spTgt spid="11">
                                            <p:bg/>
                                          </p:spTgt>
                                        </p:tgtEl>
                                        <p:attrNameLst>
                                          <p:attrName>stroke.color</p:attrName>
                                        </p:attrNameLst>
                                      </p:cBhvr>
                                      <p:by>
                                        <p:hsl h="-7200000" s="0" l="0"/>
                                      </p:by>
                                    </p:animClr>
                                    <p:set>
                                      <p:cBhvr>
                                        <p:cTn id="225" dur="500" fill="hold"/>
                                        <p:tgtEl>
                                          <p:spTgt spid="11">
                                            <p:bg/>
                                          </p:spTgt>
                                        </p:tgtEl>
                                        <p:attrNameLst>
                                          <p:attrName>fill.type</p:attrName>
                                        </p:attrNameLst>
                                      </p:cBhvr>
                                      <p:to>
                                        <p:strVal val="solid"/>
                                      </p:to>
                                    </p:set>
                                  </p:childTnLst>
                                </p:cTn>
                              </p:par>
                              <p:par>
                                <p:cTn id="226" presetID="22" presetClass="emph" presetSubtype="0" fill="hold" grpId="0" nodeType="withEffect">
                                  <p:stCondLst>
                                    <p:cond delay="0"/>
                                  </p:stCondLst>
                                  <p:childTnLst>
                                    <p:animClr clrSpc="hsl">
                                      <p:cBhvr override="childStyle">
                                        <p:cTn id="227" dur="500" fill="hold"/>
                                        <p:tgtEl>
                                          <p:spTgt spid="11">
                                            <p:txEl>
                                              <p:pRg st="0" end="0"/>
                                            </p:txEl>
                                          </p:spTgt>
                                        </p:tgtEl>
                                        <p:attrNameLst>
                                          <p:attrName>style.color</p:attrName>
                                        </p:attrNameLst>
                                      </p:cBhvr>
                                      <p:by>
                                        <p:hsl h="-7200000" s="0" l="0"/>
                                      </p:by>
                                    </p:animClr>
                                    <p:animClr clrSpc="hsl">
                                      <p:cBhvr>
                                        <p:cTn id="228" dur="500" fill="hold"/>
                                        <p:tgtEl>
                                          <p:spTgt spid="11">
                                            <p:txEl>
                                              <p:pRg st="0" end="0"/>
                                            </p:txEl>
                                          </p:spTgt>
                                        </p:tgtEl>
                                        <p:attrNameLst>
                                          <p:attrName>fillcolor</p:attrName>
                                        </p:attrNameLst>
                                      </p:cBhvr>
                                      <p:by>
                                        <p:hsl h="-7200000" s="0" l="0"/>
                                      </p:by>
                                    </p:animClr>
                                    <p:animClr clrSpc="hsl">
                                      <p:cBhvr>
                                        <p:cTn id="229" dur="500" fill="hold"/>
                                        <p:tgtEl>
                                          <p:spTgt spid="11">
                                            <p:txEl>
                                              <p:pRg st="0" end="0"/>
                                            </p:txEl>
                                          </p:spTgt>
                                        </p:tgtEl>
                                        <p:attrNameLst>
                                          <p:attrName>stroke.color</p:attrName>
                                        </p:attrNameLst>
                                      </p:cBhvr>
                                      <p:by>
                                        <p:hsl h="-7200000" s="0" l="0"/>
                                      </p:by>
                                    </p:animClr>
                                    <p:set>
                                      <p:cBhvr>
                                        <p:cTn id="230" dur="500" fill="hold"/>
                                        <p:tgtEl>
                                          <p:spTgt spid="11">
                                            <p:txEl>
                                              <p:pRg st="0" end="0"/>
                                            </p:txEl>
                                          </p:spTgt>
                                        </p:tgtEl>
                                        <p:attrNameLst>
                                          <p:attrName>fill.type</p:attrName>
                                        </p:attrNameLst>
                                      </p:cBhvr>
                                      <p:to>
                                        <p:strVal val="solid"/>
                                      </p:to>
                                    </p:set>
                                  </p:childTnLst>
                                </p:cTn>
                              </p:par>
                            </p:childTnLst>
                          </p:cTn>
                        </p:par>
                      </p:childTnLst>
                    </p:cTn>
                  </p:par>
                </p:childTnLst>
              </p:cTn>
              <p:nextCondLst>
                <p:cond evt="onClick" delay="0">
                  <p:tgtEl>
                    <p:spTgt spid="11"/>
                  </p:tgtEl>
                </p:cond>
              </p:nextCondLst>
            </p:seq>
            <p:seq concurrent="1" nextAc="seek">
              <p:cTn id="231" restart="whenNotActive" fill="hold" evtFilter="cancelBubble" nodeType="interactiveSeq">
                <p:stCondLst>
                  <p:cond evt="onClick" delay="0">
                    <p:tgtEl>
                      <p:spTgt spid="12"/>
                    </p:tgtEl>
                  </p:cond>
                </p:stCondLst>
                <p:endSync evt="end" delay="0">
                  <p:rtn val="all"/>
                </p:endSync>
                <p:childTnLst>
                  <p:par>
                    <p:cTn id="232" fill="hold">
                      <p:stCondLst>
                        <p:cond delay="0"/>
                      </p:stCondLst>
                      <p:childTnLst>
                        <p:par>
                          <p:cTn id="233" fill="hold">
                            <p:stCondLst>
                              <p:cond delay="0"/>
                            </p:stCondLst>
                            <p:childTnLst>
                              <p:par>
                                <p:cTn id="234" presetID="22" presetClass="emph" presetSubtype="0" fill="hold" grpId="0" nodeType="clickEffect">
                                  <p:stCondLst>
                                    <p:cond delay="0"/>
                                  </p:stCondLst>
                                  <p:childTnLst>
                                    <p:animClr clrSpc="hsl">
                                      <p:cBhvr override="childStyle">
                                        <p:cTn id="235" dur="500" fill="hold"/>
                                        <p:tgtEl>
                                          <p:spTgt spid="12">
                                            <p:bg/>
                                          </p:spTgt>
                                        </p:tgtEl>
                                        <p:attrNameLst>
                                          <p:attrName>style.color</p:attrName>
                                        </p:attrNameLst>
                                      </p:cBhvr>
                                      <p:by>
                                        <p:hsl h="-7200000" s="0" l="0"/>
                                      </p:by>
                                    </p:animClr>
                                    <p:animClr clrSpc="hsl">
                                      <p:cBhvr>
                                        <p:cTn id="236" dur="500" fill="hold"/>
                                        <p:tgtEl>
                                          <p:spTgt spid="12">
                                            <p:bg/>
                                          </p:spTgt>
                                        </p:tgtEl>
                                        <p:attrNameLst>
                                          <p:attrName>fillcolor</p:attrName>
                                        </p:attrNameLst>
                                      </p:cBhvr>
                                      <p:by>
                                        <p:hsl h="-7200000" s="0" l="0"/>
                                      </p:by>
                                    </p:animClr>
                                    <p:animClr clrSpc="hsl">
                                      <p:cBhvr>
                                        <p:cTn id="237" dur="500" fill="hold"/>
                                        <p:tgtEl>
                                          <p:spTgt spid="12">
                                            <p:bg/>
                                          </p:spTgt>
                                        </p:tgtEl>
                                        <p:attrNameLst>
                                          <p:attrName>stroke.color</p:attrName>
                                        </p:attrNameLst>
                                      </p:cBhvr>
                                      <p:by>
                                        <p:hsl h="-7200000" s="0" l="0"/>
                                      </p:by>
                                    </p:animClr>
                                    <p:set>
                                      <p:cBhvr>
                                        <p:cTn id="238" dur="500" fill="hold"/>
                                        <p:tgtEl>
                                          <p:spTgt spid="12">
                                            <p:bg/>
                                          </p:spTgt>
                                        </p:tgtEl>
                                        <p:attrNameLst>
                                          <p:attrName>fill.type</p:attrName>
                                        </p:attrNameLst>
                                      </p:cBhvr>
                                      <p:to>
                                        <p:strVal val="solid"/>
                                      </p:to>
                                    </p:set>
                                  </p:childTnLst>
                                </p:cTn>
                              </p:par>
                              <p:par>
                                <p:cTn id="239" presetID="22" presetClass="emph" presetSubtype="0" fill="hold" grpId="0" nodeType="withEffect">
                                  <p:stCondLst>
                                    <p:cond delay="0"/>
                                  </p:stCondLst>
                                  <p:childTnLst>
                                    <p:animClr clrSpc="hsl">
                                      <p:cBhvr override="childStyle">
                                        <p:cTn id="240" dur="500" fill="hold"/>
                                        <p:tgtEl>
                                          <p:spTgt spid="12">
                                            <p:txEl>
                                              <p:pRg st="0" end="0"/>
                                            </p:txEl>
                                          </p:spTgt>
                                        </p:tgtEl>
                                        <p:attrNameLst>
                                          <p:attrName>style.color</p:attrName>
                                        </p:attrNameLst>
                                      </p:cBhvr>
                                      <p:by>
                                        <p:hsl h="-7200000" s="0" l="0"/>
                                      </p:by>
                                    </p:animClr>
                                    <p:animClr clrSpc="hsl">
                                      <p:cBhvr>
                                        <p:cTn id="241" dur="500" fill="hold"/>
                                        <p:tgtEl>
                                          <p:spTgt spid="12">
                                            <p:txEl>
                                              <p:pRg st="0" end="0"/>
                                            </p:txEl>
                                          </p:spTgt>
                                        </p:tgtEl>
                                        <p:attrNameLst>
                                          <p:attrName>fillcolor</p:attrName>
                                        </p:attrNameLst>
                                      </p:cBhvr>
                                      <p:by>
                                        <p:hsl h="-7200000" s="0" l="0"/>
                                      </p:by>
                                    </p:animClr>
                                    <p:animClr clrSpc="hsl">
                                      <p:cBhvr>
                                        <p:cTn id="242" dur="500" fill="hold"/>
                                        <p:tgtEl>
                                          <p:spTgt spid="12">
                                            <p:txEl>
                                              <p:pRg st="0" end="0"/>
                                            </p:txEl>
                                          </p:spTgt>
                                        </p:tgtEl>
                                        <p:attrNameLst>
                                          <p:attrName>stroke.color</p:attrName>
                                        </p:attrNameLst>
                                      </p:cBhvr>
                                      <p:by>
                                        <p:hsl h="-7200000" s="0" l="0"/>
                                      </p:by>
                                    </p:animClr>
                                    <p:set>
                                      <p:cBhvr>
                                        <p:cTn id="243" dur="500" fill="hold"/>
                                        <p:tgtEl>
                                          <p:spTgt spid="12">
                                            <p:txEl>
                                              <p:pRg st="0" end="0"/>
                                            </p:txEl>
                                          </p:spTgt>
                                        </p:tgtEl>
                                        <p:attrNameLst>
                                          <p:attrName>fill.type</p:attrName>
                                        </p:attrNameLst>
                                      </p:cBhvr>
                                      <p:to>
                                        <p:strVal val="solid"/>
                                      </p:to>
                                    </p:set>
                                  </p:childTnLst>
                                </p:cTn>
                              </p:par>
                            </p:childTnLst>
                          </p:cTn>
                        </p:par>
                      </p:childTnLst>
                    </p:cTn>
                  </p:par>
                </p:childTnLst>
              </p:cTn>
              <p:nextCondLst>
                <p:cond evt="onClick" delay="0">
                  <p:tgtEl>
                    <p:spTgt spid="12"/>
                  </p:tgtEl>
                </p:cond>
              </p:nextCondLst>
            </p:seq>
            <p:seq concurrent="1" nextAc="seek">
              <p:cTn id="244" restart="whenNotActive" fill="hold" evtFilter="cancelBubble" nodeType="interactiveSeq">
                <p:stCondLst>
                  <p:cond evt="onClick" delay="0">
                    <p:tgtEl>
                      <p:spTgt spid="13"/>
                    </p:tgtEl>
                  </p:cond>
                </p:stCondLst>
                <p:endSync evt="end" delay="0">
                  <p:rtn val="all"/>
                </p:endSync>
                <p:childTnLst>
                  <p:par>
                    <p:cTn id="245" fill="hold">
                      <p:stCondLst>
                        <p:cond delay="0"/>
                      </p:stCondLst>
                      <p:childTnLst>
                        <p:par>
                          <p:cTn id="246" fill="hold">
                            <p:stCondLst>
                              <p:cond delay="0"/>
                            </p:stCondLst>
                            <p:childTnLst>
                              <p:par>
                                <p:cTn id="247" presetID="22" presetClass="emph" presetSubtype="0" fill="hold" grpId="0" nodeType="clickEffect">
                                  <p:stCondLst>
                                    <p:cond delay="0"/>
                                  </p:stCondLst>
                                  <p:childTnLst>
                                    <p:animClr clrSpc="hsl">
                                      <p:cBhvr override="childStyle">
                                        <p:cTn id="248" dur="500" fill="hold"/>
                                        <p:tgtEl>
                                          <p:spTgt spid="13">
                                            <p:bg/>
                                          </p:spTgt>
                                        </p:tgtEl>
                                        <p:attrNameLst>
                                          <p:attrName>style.color</p:attrName>
                                        </p:attrNameLst>
                                      </p:cBhvr>
                                      <p:by>
                                        <p:hsl h="-7200000" s="0" l="0"/>
                                      </p:by>
                                    </p:animClr>
                                    <p:animClr clrSpc="hsl">
                                      <p:cBhvr>
                                        <p:cTn id="249" dur="500" fill="hold"/>
                                        <p:tgtEl>
                                          <p:spTgt spid="13">
                                            <p:bg/>
                                          </p:spTgt>
                                        </p:tgtEl>
                                        <p:attrNameLst>
                                          <p:attrName>fillcolor</p:attrName>
                                        </p:attrNameLst>
                                      </p:cBhvr>
                                      <p:by>
                                        <p:hsl h="-7200000" s="0" l="0"/>
                                      </p:by>
                                    </p:animClr>
                                    <p:animClr clrSpc="hsl">
                                      <p:cBhvr>
                                        <p:cTn id="250" dur="500" fill="hold"/>
                                        <p:tgtEl>
                                          <p:spTgt spid="13">
                                            <p:bg/>
                                          </p:spTgt>
                                        </p:tgtEl>
                                        <p:attrNameLst>
                                          <p:attrName>stroke.color</p:attrName>
                                        </p:attrNameLst>
                                      </p:cBhvr>
                                      <p:by>
                                        <p:hsl h="-7200000" s="0" l="0"/>
                                      </p:by>
                                    </p:animClr>
                                    <p:set>
                                      <p:cBhvr>
                                        <p:cTn id="251" dur="500" fill="hold"/>
                                        <p:tgtEl>
                                          <p:spTgt spid="13">
                                            <p:bg/>
                                          </p:spTgt>
                                        </p:tgtEl>
                                        <p:attrNameLst>
                                          <p:attrName>fill.type</p:attrName>
                                        </p:attrNameLst>
                                      </p:cBhvr>
                                      <p:to>
                                        <p:strVal val="solid"/>
                                      </p:to>
                                    </p:set>
                                  </p:childTnLst>
                                </p:cTn>
                              </p:par>
                              <p:par>
                                <p:cTn id="252" presetID="22" presetClass="emph" presetSubtype="0" fill="hold" grpId="0" nodeType="withEffect">
                                  <p:stCondLst>
                                    <p:cond delay="0"/>
                                  </p:stCondLst>
                                  <p:childTnLst>
                                    <p:animClr clrSpc="hsl">
                                      <p:cBhvr override="childStyle">
                                        <p:cTn id="253" dur="500" fill="hold"/>
                                        <p:tgtEl>
                                          <p:spTgt spid="13">
                                            <p:txEl>
                                              <p:pRg st="0" end="0"/>
                                            </p:txEl>
                                          </p:spTgt>
                                        </p:tgtEl>
                                        <p:attrNameLst>
                                          <p:attrName>style.color</p:attrName>
                                        </p:attrNameLst>
                                      </p:cBhvr>
                                      <p:by>
                                        <p:hsl h="-7200000" s="0" l="0"/>
                                      </p:by>
                                    </p:animClr>
                                    <p:animClr clrSpc="hsl">
                                      <p:cBhvr>
                                        <p:cTn id="254" dur="500" fill="hold"/>
                                        <p:tgtEl>
                                          <p:spTgt spid="13">
                                            <p:txEl>
                                              <p:pRg st="0" end="0"/>
                                            </p:txEl>
                                          </p:spTgt>
                                        </p:tgtEl>
                                        <p:attrNameLst>
                                          <p:attrName>fillcolor</p:attrName>
                                        </p:attrNameLst>
                                      </p:cBhvr>
                                      <p:by>
                                        <p:hsl h="-7200000" s="0" l="0"/>
                                      </p:by>
                                    </p:animClr>
                                    <p:animClr clrSpc="hsl">
                                      <p:cBhvr>
                                        <p:cTn id="255" dur="500" fill="hold"/>
                                        <p:tgtEl>
                                          <p:spTgt spid="13">
                                            <p:txEl>
                                              <p:pRg st="0" end="0"/>
                                            </p:txEl>
                                          </p:spTgt>
                                        </p:tgtEl>
                                        <p:attrNameLst>
                                          <p:attrName>stroke.color</p:attrName>
                                        </p:attrNameLst>
                                      </p:cBhvr>
                                      <p:by>
                                        <p:hsl h="-7200000" s="0" l="0"/>
                                      </p:by>
                                    </p:animClr>
                                    <p:set>
                                      <p:cBhvr>
                                        <p:cTn id="256" dur="500" fill="hold"/>
                                        <p:tgtEl>
                                          <p:spTgt spid="13">
                                            <p:txEl>
                                              <p:pRg st="0" end="0"/>
                                            </p:txEl>
                                          </p:spTgt>
                                        </p:tgtEl>
                                        <p:attrNameLst>
                                          <p:attrName>fill.type</p:attrName>
                                        </p:attrNameLst>
                                      </p:cBhvr>
                                      <p:to>
                                        <p:strVal val="solid"/>
                                      </p:to>
                                    </p:set>
                                  </p:childTnLst>
                                </p:cTn>
                              </p:par>
                            </p:childTnLst>
                          </p:cTn>
                        </p:par>
                      </p:childTnLst>
                    </p:cTn>
                  </p:par>
                </p:childTnLst>
              </p:cTn>
              <p:nextCondLst>
                <p:cond evt="onClick" delay="0">
                  <p:tgtEl>
                    <p:spTgt spid="13"/>
                  </p:tgtEl>
                </p:cond>
              </p:nextCondLst>
            </p:seq>
            <p:seq concurrent="1" nextAc="seek">
              <p:cTn id="257" restart="whenNotActive" fill="hold" evtFilter="cancelBubble" nodeType="interactiveSeq">
                <p:stCondLst>
                  <p:cond evt="onClick" delay="0">
                    <p:tgtEl>
                      <p:spTgt spid="14"/>
                    </p:tgtEl>
                  </p:cond>
                </p:stCondLst>
                <p:endSync evt="end" delay="0">
                  <p:rtn val="all"/>
                </p:endSync>
                <p:childTnLst>
                  <p:par>
                    <p:cTn id="258" fill="hold">
                      <p:stCondLst>
                        <p:cond delay="0"/>
                      </p:stCondLst>
                      <p:childTnLst>
                        <p:par>
                          <p:cTn id="259" fill="hold">
                            <p:stCondLst>
                              <p:cond delay="0"/>
                            </p:stCondLst>
                            <p:childTnLst>
                              <p:par>
                                <p:cTn id="260" presetID="22" presetClass="emph" presetSubtype="0" fill="hold" grpId="0" nodeType="clickEffect">
                                  <p:stCondLst>
                                    <p:cond delay="0"/>
                                  </p:stCondLst>
                                  <p:childTnLst>
                                    <p:animClr clrSpc="hsl">
                                      <p:cBhvr override="childStyle">
                                        <p:cTn id="261" dur="500" fill="hold"/>
                                        <p:tgtEl>
                                          <p:spTgt spid="14">
                                            <p:bg/>
                                          </p:spTgt>
                                        </p:tgtEl>
                                        <p:attrNameLst>
                                          <p:attrName>style.color</p:attrName>
                                        </p:attrNameLst>
                                      </p:cBhvr>
                                      <p:by>
                                        <p:hsl h="-7200000" s="0" l="0"/>
                                      </p:by>
                                    </p:animClr>
                                    <p:animClr clrSpc="hsl">
                                      <p:cBhvr>
                                        <p:cTn id="262" dur="500" fill="hold"/>
                                        <p:tgtEl>
                                          <p:spTgt spid="14">
                                            <p:bg/>
                                          </p:spTgt>
                                        </p:tgtEl>
                                        <p:attrNameLst>
                                          <p:attrName>fillcolor</p:attrName>
                                        </p:attrNameLst>
                                      </p:cBhvr>
                                      <p:by>
                                        <p:hsl h="-7200000" s="0" l="0"/>
                                      </p:by>
                                    </p:animClr>
                                    <p:animClr clrSpc="hsl">
                                      <p:cBhvr>
                                        <p:cTn id="263" dur="500" fill="hold"/>
                                        <p:tgtEl>
                                          <p:spTgt spid="14">
                                            <p:bg/>
                                          </p:spTgt>
                                        </p:tgtEl>
                                        <p:attrNameLst>
                                          <p:attrName>stroke.color</p:attrName>
                                        </p:attrNameLst>
                                      </p:cBhvr>
                                      <p:by>
                                        <p:hsl h="-7200000" s="0" l="0"/>
                                      </p:by>
                                    </p:animClr>
                                    <p:set>
                                      <p:cBhvr>
                                        <p:cTn id="264" dur="500" fill="hold"/>
                                        <p:tgtEl>
                                          <p:spTgt spid="14">
                                            <p:bg/>
                                          </p:spTgt>
                                        </p:tgtEl>
                                        <p:attrNameLst>
                                          <p:attrName>fill.type</p:attrName>
                                        </p:attrNameLst>
                                      </p:cBhvr>
                                      <p:to>
                                        <p:strVal val="solid"/>
                                      </p:to>
                                    </p:set>
                                  </p:childTnLst>
                                </p:cTn>
                              </p:par>
                              <p:par>
                                <p:cTn id="265" presetID="22" presetClass="emph" presetSubtype="0" fill="hold" grpId="0" nodeType="withEffect">
                                  <p:stCondLst>
                                    <p:cond delay="0"/>
                                  </p:stCondLst>
                                  <p:childTnLst>
                                    <p:animClr clrSpc="hsl">
                                      <p:cBhvr override="childStyle">
                                        <p:cTn id="266" dur="500" fill="hold"/>
                                        <p:tgtEl>
                                          <p:spTgt spid="14">
                                            <p:txEl>
                                              <p:pRg st="0" end="0"/>
                                            </p:txEl>
                                          </p:spTgt>
                                        </p:tgtEl>
                                        <p:attrNameLst>
                                          <p:attrName>style.color</p:attrName>
                                        </p:attrNameLst>
                                      </p:cBhvr>
                                      <p:by>
                                        <p:hsl h="-7200000" s="0" l="0"/>
                                      </p:by>
                                    </p:animClr>
                                    <p:animClr clrSpc="hsl">
                                      <p:cBhvr>
                                        <p:cTn id="267" dur="500" fill="hold"/>
                                        <p:tgtEl>
                                          <p:spTgt spid="14">
                                            <p:txEl>
                                              <p:pRg st="0" end="0"/>
                                            </p:txEl>
                                          </p:spTgt>
                                        </p:tgtEl>
                                        <p:attrNameLst>
                                          <p:attrName>fillcolor</p:attrName>
                                        </p:attrNameLst>
                                      </p:cBhvr>
                                      <p:by>
                                        <p:hsl h="-7200000" s="0" l="0"/>
                                      </p:by>
                                    </p:animClr>
                                    <p:animClr clrSpc="hsl">
                                      <p:cBhvr>
                                        <p:cTn id="268" dur="500" fill="hold"/>
                                        <p:tgtEl>
                                          <p:spTgt spid="14">
                                            <p:txEl>
                                              <p:pRg st="0" end="0"/>
                                            </p:txEl>
                                          </p:spTgt>
                                        </p:tgtEl>
                                        <p:attrNameLst>
                                          <p:attrName>stroke.color</p:attrName>
                                        </p:attrNameLst>
                                      </p:cBhvr>
                                      <p:by>
                                        <p:hsl h="-7200000" s="0" l="0"/>
                                      </p:by>
                                    </p:animClr>
                                    <p:set>
                                      <p:cBhvr>
                                        <p:cTn id="269" dur="500" fill="hold"/>
                                        <p:tgtEl>
                                          <p:spTgt spid="14">
                                            <p:txEl>
                                              <p:pRg st="0" end="0"/>
                                            </p:txEl>
                                          </p:spTgt>
                                        </p:tgtEl>
                                        <p:attrNameLst>
                                          <p:attrName>fill.type</p:attrName>
                                        </p:attrNameLst>
                                      </p:cBhvr>
                                      <p:to>
                                        <p:strVal val="solid"/>
                                      </p:to>
                                    </p:set>
                                  </p:childTnLst>
                                </p:cTn>
                              </p:par>
                            </p:childTnLst>
                          </p:cTn>
                        </p:par>
                      </p:childTnLst>
                    </p:cTn>
                  </p:par>
                </p:childTnLst>
              </p:cTn>
              <p:nextCondLst>
                <p:cond evt="onClick" delay="0">
                  <p:tgtEl>
                    <p:spTgt spid="14"/>
                  </p:tgtEl>
                </p:cond>
              </p:nextCondLst>
            </p:seq>
            <p:seq concurrent="1" nextAc="seek">
              <p:cTn id="270" restart="whenNotActive" fill="hold" evtFilter="cancelBubble" nodeType="interactiveSeq">
                <p:stCondLst>
                  <p:cond evt="onClick" delay="0">
                    <p:tgtEl>
                      <p:spTgt spid="15"/>
                    </p:tgtEl>
                  </p:cond>
                </p:stCondLst>
                <p:endSync evt="end" delay="0">
                  <p:rtn val="all"/>
                </p:endSync>
                <p:childTnLst>
                  <p:par>
                    <p:cTn id="271" fill="hold">
                      <p:stCondLst>
                        <p:cond delay="0"/>
                      </p:stCondLst>
                      <p:childTnLst>
                        <p:par>
                          <p:cTn id="272" fill="hold">
                            <p:stCondLst>
                              <p:cond delay="0"/>
                            </p:stCondLst>
                            <p:childTnLst>
                              <p:par>
                                <p:cTn id="273" presetID="22" presetClass="emph" presetSubtype="0" fill="hold" grpId="0" nodeType="clickEffect">
                                  <p:stCondLst>
                                    <p:cond delay="0"/>
                                  </p:stCondLst>
                                  <p:childTnLst>
                                    <p:animClr clrSpc="hsl">
                                      <p:cBhvr override="childStyle">
                                        <p:cTn id="274" dur="500" fill="hold"/>
                                        <p:tgtEl>
                                          <p:spTgt spid="15">
                                            <p:bg/>
                                          </p:spTgt>
                                        </p:tgtEl>
                                        <p:attrNameLst>
                                          <p:attrName>style.color</p:attrName>
                                        </p:attrNameLst>
                                      </p:cBhvr>
                                      <p:by>
                                        <p:hsl h="-7200000" s="0" l="0"/>
                                      </p:by>
                                    </p:animClr>
                                    <p:animClr clrSpc="hsl">
                                      <p:cBhvr>
                                        <p:cTn id="275" dur="500" fill="hold"/>
                                        <p:tgtEl>
                                          <p:spTgt spid="15">
                                            <p:bg/>
                                          </p:spTgt>
                                        </p:tgtEl>
                                        <p:attrNameLst>
                                          <p:attrName>fillcolor</p:attrName>
                                        </p:attrNameLst>
                                      </p:cBhvr>
                                      <p:by>
                                        <p:hsl h="-7200000" s="0" l="0"/>
                                      </p:by>
                                    </p:animClr>
                                    <p:animClr clrSpc="hsl">
                                      <p:cBhvr>
                                        <p:cTn id="276" dur="500" fill="hold"/>
                                        <p:tgtEl>
                                          <p:spTgt spid="15">
                                            <p:bg/>
                                          </p:spTgt>
                                        </p:tgtEl>
                                        <p:attrNameLst>
                                          <p:attrName>stroke.color</p:attrName>
                                        </p:attrNameLst>
                                      </p:cBhvr>
                                      <p:by>
                                        <p:hsl h="-7200000" s="0" l="0"/>
                                      </p:by>
                                    </p:animClr>
                                    <p:set>
                                      <p:cBhvr>
                                        <p:cTn id="277" dur="500" fill="hold"/>
                                        <p:tgtEl>
                                          <p:spTgt spid="15">
                                            <p:bg/>
                                          </p:spTgt>
                                        </p:tgtEl>
                                        <p:attrNameLst>
                                          <p:attrName>fill.type</p:attrName>
                                        </p:attrNameLst>
                                      </p:cBhvr>
                                      <p:to>
                                        <p:strVal val="solid"/>
                                      </p:to>
                                    </p:set>
                                  </p:childTnLst>
                                </p:cTn>
                              </p:par>
                              <p:par>
                                <p:cTn id="278" presetID="22" presetClass="emph" presetSubtype="0" fill="hold" grpId="0" nodeType="withEffect">
                                  <p:stCondLst>
                                    <p:cond delay="0"/>
                                  </p:stCondLst>
                                  <p:childTnLst>
                                    <p:animClr clrSpc="hsl">
                                      <p:cBhvr override="childStyle">
                                        <p:cTn id="279" dur="500" fill="hold"/>
                                        <p:tgtEl>
                                          <p:spTgt spid="15">
                                            <p:txEl>
                                              <p:pRg st="0" end="0"/>
                                            </p:txEl>
                                          </p:spTgt>
                                        </p:tgtEl>
                                        <p:attrNameLst>
                                          <p:attrName>style.color</p:attrName>
                                        </p:attrNameLst>
                                      </p:cBhvr>
                                      <p:by>
                                        <p:hsl h="-7200000" s="0" l="0"/>
                                      </p:by>
                                    </p:animClr>
                                    <p:animClr clrSpc="hsl">
                                      <p:cBhvr>
                                        <p:cTn id="280" dur="500" fill="hold"/>
                                        <p:tgtEl>
                                          <p:spTgt spid="15">
                                            <p:txEl>
                                              <p:pRg st="0" end="0"/>
                                            </p:txEl>
                                          </p:spTgt>
                                        </p:tgtEl>
                                        <p:attrNameLst>
                                          <p:attrName>fillcolor</p:attrName>
                                        </p:attrNameLst>
                                      </p:cBhvr>
                                      <p:by>
                                        <p:hsl h="-7200000" s="0" l="0"/>
                                      </p:by>
                                    </p:animClr>
                                    <p:animClr clrSpc="hsl">
                                      <p:cBhvr>
                                        <p:cTn id="281" dur="500" fill="hold"/>
                                        <p:tgtEl>
                                          <p:spTgt spid="15">
                                            <p:txEl>
                                              <p:pRg st="0" end="0"/>
                                            </p:txEl>
                                          </p:spTgt>
                                        </p:tgtEl>
                                        <p:attrNameLst>
                                          <p:attrName>stroke.color</p:attrName>
                                        </p:attrNameLst>
                                      </p:cBhvr>
                                      <p:by>
                                        <p:hsl h="-7200000" s="0" l="0"/>
                                      </p:by>
                                    </p:animClr>
                                    <p:set>
                                      <p:cBhvr>
                                        <p:cTn id="282" dur="500" fill="hold"/>
                                        <p:tgtEl>
                                          <p:spTgt spid="15">
                                            <p:txEl>
                                              <p:pRg st="0" end="0"/>
                                            </p:txEl>
                                          </p:spTgt>
                                        </p:tgtEl>
                                        <p:attrNameLst>
                                          <p:attrName>fill.type</p:attrName>
                                        </p:attrNameLst>
                                      </p:cBhvr>
                                      <p:to>
                                        <p:strVal val="solid"/>
                                      </p:to>
                                    </p:set>
                                  </p:childTnLst>
                                </p:cTn>
                              </p:par>
                            </p:childTnLst>
                          </p:cTn>
                        </p:par>
                      </p:childTnLst>
                    </p:cTn>
                  </p:par>
                </p:childTnLst>
              </p:cTn>
              <p:nextCondLst>
                <p:cond evt="onClick" delay="0">
                  <p:tgtEl>
                    <p:spTgt spid="15"/>
                  </p:tgtEl>
                </p:cond>
              </p:nextCondLst>
            </p:seq>
            <p:seq concurrent="1" nextAc="seek">
              <p:cTn id="283" restart="whenNotActive" fill="hold" evtFilter="cancelBubble" nodeType="interactiveSeq">
                <p:stCondLst>
                  <p:cond evt="onClick" delay="0">
                    <p:tgtEl>
                      <p:spTgt spid="16"/>
                    </p:tgtEl>
                  </p:cond>
                </p:stCondLst>
                <p:endSync evt="end" delay="0">
                  <p:rtn val="all"/>
                </p:endSync>
                <p:childTnLst>
                  <p:par>
                    <p:cTn id="284" fill="hold">
                      <p:stCondLst>
                        <p:cond delay="0"/>
                      </p:stCondLst>
                      <p:childTnLst>
                        <p:par>
                          <p:cTn id="285" fill="hold">
                            <p:stCondLst>
                              <p:cond delay="0"/>
                            </p:stCondLst>
                            <p:childTnLst>
                              <p:par>
                                <p:cTn id="286" presetID="22" presetClass="emph" presetSubtype="0" fill="hold" grpId="0" nodeType="clickEffect">
                                  <p:stCondLst>
                                    <p:cond delay="0"/>
                                  </p:stCondLst>
                                  <p:childTnLst>
                                    <p:animClr clrSpc="hsl">
                                      <p:cBhvr override="childStyle">
                                        <p:cTn id="287" dur="500" fill="hold"/>
                                        <p:tgtEl>
                                          <p:spTgt spid="16">
                                            <p:bg/>
                                          </p:spTgt>
                                        </p:tgtEl>
                                        <p:attrNameLst>
                                          <p:attrName>style.color</p:attrName>
                                        </p:attrNameLst>
                                      </p:cBhvr>
                                      <p:by>
                                        <p:hsl h="-7200000" s="0" l="0"/>
                                      </p:by>
                                    </p:animClr>
                                    <p:animClr clrSpc="hsl">
                                      <p:cBhvr>
                                        <p:cTn id="288" dur="500" fill="hold"/>
                                        <p:tgtEl>
                                          <p:spTgt spid="16">
                                            <p:bg/>
                                          </p:spTgt>
                                        </p:tgtEl>
                                        <p:attrNameLst>
                                          <p:attrName>fillcolor</p:attrName>
                                        </p:attrNameLst>
                                      </p:cBhvr>
                                      <p:by>
                                        <p:hsl h="-7200000" s="0" l="0"/>
                                      </p:by>
                                    </p:animClr>
                                    <p:animClr clrSpc="hsl">
                                      <p:cBhvr>
                                        <p:cTn id="289" dur="500" fill="hold"/>
                                        <p:tgtEl>
                                          <p:spTgt spid="16">
                                            <p:bg/>
                                          </p:spTgt>
                                        </p:tgtEl>
                                        <p:attrNameLst>
                                          <p:attrName>stroke.color</p:attrName>
                                        </p:attrNameLst>
                                      </p:cBhvr>
                                      <p:by>
                                        <p:hsl h="-7200000" s="0" l="0"/>
                                      </p:by>
                                    </p:animClr>
                                    <p:set>
                                      <p:cBhvr>
                                        <p:cTn id="290" dur="500" fill="hold"/>
                                        <p:tgtEl>
                                          <p:spTgt spid="16">
                                            <p:bg/>
                                          </p:spTgt>
                                        </p:tgtEl>
                                        <p:attrNameLst>
                                          <p:attrName>fill.type</p:attrName>
                                        </p:attrNameLst>
                                      </p:cBhvr>
                                      <p:to>
                                        <p:strVal val="solid"/>
                                      </p:to>
                                    </p:set>
                                  </p:childTnLst>
                                </p:cTn>
                              </p:par>
                              <p:par>
                                <p:cTn id="291" presetID="22" presetClass="emph" presetSubtype="0" fill="hold" grpId="0" nodeType="withEffect">
                                  <p:stCondLst>
                                    <p:cond delay="0"/>
                                  </p:stCondLst>
                                  <p:childTnLst>
                                    <p:animClr clrSpc="hsl">
                                      <p:cBhvr override="childStyle">
                                        <p:cTn id="292" dur="500" fill="hold"/>
                                        <p:tgtEl>
                                          <p:spTgt spid="16">
                                            <p:txEl>
                                              <p:pRg st="0" end="0"/>
                                            </p:txEl>
                                          </p:spTgt>
                                        </p:tgtEl>
                                        <p:attrNameLst>
                                          <p:attrName>style.color</p:attrName>
                                        </p:attrNameLst>
                                      </p:cBhvr>
                                      <p:by>
                                        <p:hsl h="-7200000" s="0" l="0"/>
                                      </p:by>
                                    </p:animClr>
                                    <p:animClr clrSpc="hsl">
                                      <p:cBhvr>
                                        <p:cTn id="293" dur="500" fill="hold"/>
                                        <p:tgtEl>
                                          <p:spTgt spid="16">
                                            <p:txEl>
                                              <p:pRg st="0" end="0"/>
                                            </p:txEl>
                                          </p:spTgt>
                                        </p:tgtEl>
                                        <p:attrNameLst>
                                          <p:attrName>fillcolor</p:attrName>
                                        </p:attrNameLst>
                                      </p:cBhvr>
                                      <p:by>
                                        <p:hsl h="-7200000" s="0" l="0"/>
                                      </p:by>
                                    </p:animClr>
                                    <p:animClr clrSpc="hsl">
                                      <p:cBhvr>
                                        <p:cTn id="294" dur="500" fill="hold"/>
                                        <p:tgtEl>
                                          <p:spTgt spid="16">
                                            <p:txEl>
                                              <p:pRg st="0" end="0"/>
                                            </p:txEl>
                                          </p:spTgt>
                                        </p:tgtEl>
                                        <p:attrNameLst>
                                          <p:attrName>stroke.color</p:attrName>
                                        </p:attrNameLst>
                                      </p:cBhvr>
                                      <p:by>
                                        <p:hsl h="-7200000" s="0" l="0"/>
                                      </p:by>
                                    </p:animClr>
                                    <p:set>
                                      <p:cBhvr>
                                        <p:cTn id="295" dur="500" fill="hold"/>
                                        <p:tgtEl>
                                          <p:spTgt spid="16">
                                            <p:txEl>
                                              <p:pRg st="0" end="0"/>
                                            </p:txEl>
                                          </p:spTgt>
                                        </p:tgtEl>
                                        <p:attrNameLst>
                                          <p:attrName>fill.type</p:attrName>
                                        </p:attrNameLst>
                                      </p:cBhvr>
                                      <p:to>
                                        <p:strVal val="solid"/>
                                      </p:to>
                                    </p:set>
                                  </p:childTnLst>
                                </p:cTn>
                              </p:par>
                            </p:childTnLst>
                          </p:cTn>
                        </p:par>
                      </p:childTnLst>
                    </p:cTn>
                  </p:par>
                </p:childTnLst>
              </p:cTn>
              <p:nextCondLst>
                <p:cond evt="onClick" delay="0">
                  <p:tgtEl>
                    <p:spTgt spid="16"/>
                  </p:tgtEl>
                </p:cond>
              </p:nextCondLst>
            </p:seq>
            <p:seq concurrent="1" nextAc="seek">
              <p:cTn id="296" restart="whenNotActive" fill="hold" evtFilter="cancelBubble" nodeType="interactiveSeq">
                <p:stCondLst>
                  <p:cond evt="onClick" delay="0">
                    <p:tgtEl>
                      <p:spTgt spid="17"/>
                    </p:tgtEl>
                  </p:cond>
                </p:stCondLst>
                <p:endSync evt="end" delay="0">
                  <p:rtn val="all"/>
                </p:endSync>
                <p:childTnLst>
                  <p:par>
                    <p:cTn id="297" fill="hold">
                      <p:stCondLst>
                        <p:cond delay="0"/>
                      </p:stCondLst>
                      <p:childTnLst>
                        <p:par>
                          <p:cTn id="298" fill="hold">
                            <p:stCondLst>
                              <p:cond delay="0"/>
                            </p:stCondLst>
                            <p:childTnLst>
                              <p:par>
                                <p:cTn id="299" presetID="22" presetClass="emph" presetSubtype="0" fill="hold" grpId="0" nodeType="clickEffect">
                                  <p:stCondLst>
                                    <p:cond delay="0"/>
                                  </p:stCondLst>
                                  <p:childTnLst>
                                    <p:animClr clrSpc="hsl">
                                      <p:cBhvr override="childStyle">
                                        <p:cTn id="300" dur="500" fill="hold"/>
                                        <p:tgtEl>
                                          <p:spTgt spid="17">
                                            <p:bg/>
                                          </p:spTgt>
                                        </p:tgtEl>
                                        <p:attrNameLst>
                                          <p:attrName>style.color</p:attrName>
                                        </p:attrNameLst>
                                      </p:cBhvr>
                                      <p:by>
                                        <p:hsl h="-7200000" s="0" l="0"/>
                                      </p:by>
                                    </p:animClr>
                                    <p:animClr clrSpc="hsl">
                                      <p:cBhvr>
                                        <p:cTn id="301" dur="500" fill="hold"/>
                                        <p:tgtEl>
                                          <p:spTgt spid="17">
                                            <p:bg/>
                                          </p:spTgt>
                                        </p:tgtEl>
                                        <p:attrNameLst>
                                          <p:attrName>fillcolor</p:attrName>
                                        </p:attrNameLst>
                                      </p:cBhvr>
                                      <p:by>
                                        <p:hsl h="-7200000" s="0" l="0"/>
                                      </p:by>
                                    </p:animClr>
                                    <p:animClr clrSpc="hsl">
                                      <p:cBhvr>
                                        <p:cTn id="302" dur="500" fill="hold"/>
                                        <p:tgtEl>
                                          <p:spTgt spid="17">
                                            <p:bg/>
                                          </p:spTgt>
                                        </p:tgtEl>
                                        <p:attrNameLst>
                                          <p:attrName>stroke.color</p:attrName>
                                        </p:attrNameLst>
                                      </p:cBhvr>
                                      <p:by>
                                        <p:hsl h="-7200000" s="0" l="0"/>
                                      </p:by>
                                    </p:animClr>
                                    <p:set>
                                      <p:cBhvr>
                                        <p:cTn id="303" dur="500" fill="hold"/>
                                        <p:tgtEl>
                                          <p:spTgt spid="17">
                                            <p:bg/>
                                          </p:spTgt>
                                        </p:tgtEl>
                                        <p:attrNameLst>
                                          <p:attrName>fill.type</p:attrName>
                                        </p:attrNameLst>
                                      </p:cBhvr>
                                      <p:to>
                                        <p:strVal val="solid"/>
                                      </p:to>
                                    </p:set>
                                  </p:childTnLst>
                                </p:cTn>
                              </p:par>
                              <p:par>
                                <p:cTn id="304" presetID="22" presetClass="emph" presetSubtype="0" fill="hold" grpId="0" nodeType="withEffect">
                                  <p:stCondLst>
                                    <p:cond delay="0"/>
                                  </p:stCondLst>
                                  <p:childTnLst>
                                    <p:animClr clrSpc="hsl">
                                      <p:cBhvr override="childStyle">
                                        <p:cTn id="305" dur="500" fill="hold"/>
                                        <p:tgtEl>
                                          <p:spTgt spid="17">
                                            <p:txEl>
                                              <p:pRg st="0" end="0"/>
                                            </p:txEl>
                                          </p:spTgt>
                                        </p:tgtEl>
                                        <p:attrNameLst>
                                          <p:attrName>style.color</p:attrName>
                                        </p:attrNameLst>
                                      </p:cBhvr>
                                      <p:by>
                                        <p:hsl h="-7200000" s="0" l="0"/>
                                      </p:by>
                                    </p:animClr>
                                    <p:animClr clrSpc="hsl">
                                      <p:cBhvr>
                                        <p:cTn id="306" dur="500" fill="hold"/>
                                        <p:tgtEl>
                                          <p:spTgt spid="17">
                                            <p:txEl>
                                              <p:pRg st="0" end="0"/>
                                            </p:txEl>
                                          </p:spTgt>
                                        </p:tgtEl>
                                        <p:attrNameLst>
                                          <p:attrName>fillcolor</p:attrName>
                                        </p:attrNameLst>
                                      </p:cBhvr>
                                      <p:by>
                                        <p:hsl h="-7200000" s="0" l="0"/>
                                      </p:by>
                                    </p:animClr>
                                    <p:animClr clrSpc="hsl">
                                      <p:cBhvr>
                                        <p:cTn id="307" dur="500" fill="hold"/>
                                        <p:tgtEl>
                                          <p:spTgt spid="17">
                                            <p:txEl>
                                              <p:pRg st="0" end="0"/>
                                            </p:txEl>
                                          </p:spTgt>
                                        </p:tgtEl>
                                        <p:attrNameLst>
                                          <p:attrName>stroke.color</p:attrName>
                                        </p:attrNameLst>
                                      </p:cBhvr>
                                      <p:by>
                                        <p:hsl h="-7200000" s="0" l="0"/>
                                      </p:by>
                                    </p:animClr>
                                    <p:set>
                                      <p:cBhvr>
                                        <p:cTn id="308" dur="500" fill="hold"/>
                                        <p:tgtEl>
                                          <p:spTgt spid="17">
                                            <p:txEl>
                                              <p:pRg st="0" end="0"/>
                                            </p:txEl>
                                          </p:spTgt>
                                        </p:tgtEl>
                                        <p:attrNameLst>
                                          <p:attrName>fill.type</p:attrName>
                                        </p:attrNameLst>
                                      </p:cBhvr>
                                      <p:to>
                                        <p:strVal val="solid"/>
                                      </p:to>
                                    </p:set>
                                  </p:childTnLst>
                                </p:cTn>
                              </p:par>
                            </p:childTnLst>
                          </p:cTn>
                        </p:par>
                      </p:childTnLst>
                    </p:cTn>
                  </p:par>
                </p:childTnLst>
              </p:cTn>
              <p:nextCondLst>
                <p:cond evt="onClick" delay="0">
                  <p:tgtEl>
                    <p:spTgt spid="17"/>
                  </p:tgtEl>
                </p:cond>
              </p:nextCondLst>
            </p:seq>
            <p:seq concurrent="1" nextAc="seek">
              <p:cTn id="309" restart="whenNotActive" fill="hold" evtFilter="cancelBubble" nodeType="interactiveSeq">
                <p:stCondLst>
                  <p:cond evt="onClick" delay="0">
                    <p:tgtEl>
                      <p:spTgt spid="18"/>
                    </p:tgtEl>
                  </p:cond>
                </p:stCondLst>
                <p:endSync evt="end" delay="0">
                  <p:rtn val="all"/>
                </p:endSync>
                <p:childTnLst>
                  <p:par>
                    <p:cTn id="310" fill="hold">
                      <p:stCondLst>
                        <p:cond delay="0"/>
                      </p:stCondLst>
                      <p:childTnLst>
                        <p:par>
                          <p:cTn id="311" fill="hold">
                            <p:stCondLst>
                              <p:cond delay="0"/>
                            </p:stCondLst>
                            <p:childTnLst>
                              <p:par>
                                <p:cTn id="312" presetID="22" presetClass="emph" presetSubtype="0" fill="hold" grpId="0" nodeType="clickEffect">
                                  <p:stCondLst>
                                    <p:cond delay="0"/>
                                  </p:stCondLst>
                                  <p:childTnLst>
                                    <p:animClr clrSpc="hsl">
                                      <p:cBhvr override="childStyle">
                                        <p:cTn id="313" dur="500" fill="hold"/>
                                        <p:tgtEl>
                                          <p:spTgt spid="18">
                                            <p:bg/>
                                          </p:spTgt>
                                        </p:tgtEl>
                                        <p:attrNameLst>
                                          <p:attrName>style.color</p:attrName>
                                        </p:attrNameLst>
                                      </p:cBhvr>
                                      <p:by>
                                        <p:hsl h="-7200000" s="0" l="0"/>
                                      </p:by>
                                    </p:animClr>
                                    <p:animClr clrSpc="hsl">
                                      <p:cBhvr>
                                        <p:cTn id="314" dur="500" fill="hold"/>
                                        <p:tgtEl>
                                          <p:spTgt spid="18">
                                            <p:bg/>
                                          </p:spTgt>
                                        </p:tgtEl>
                                        <p:attrNameLst>
                                          <p:attrName>fillcolor</p:attrName>
                                        </p:attrNameLst>
                                      </p:cBhvr>
                                      <p:by>
                                        <p:hsl h="-7200000" s="0" l="0"/>
                                      </p:by>
                                    </p:animClr>
                                    <p:animClr clrSpc="hsl">
                                      <p:cBhvr>
                                        <p:cTn id="315" dur="500" fill="hold"/>
                                        <p:tgtEl>
                                          <p:spTgt spid="18">
                                            <p:bg/>
                                          </p:spTgt>
                                        </p:tgtEl>
                                        <p:attrNameLst>
                                          <p:attrName>stroke.color</p:attrName>
                                        </p:attrNameLst>
                                      </p:cBhvr>
                                      <p:by>
                                        <p:hsl h="-7200000" s="0" l="0"/>
                                      </p:by>
                                    </p:animClr>
                                    <p:set>
                                      <p:cBhvr>
                                        <p:cTn id="316" dur="500" fill="hold"/>
                                        <p:tgtEl>
                                          <p:spTgt spid="18">
                                            <p:bg/>
                                          </p:spTgt>
                                        </p:tgtEl>
                                        <p:attrNameLst>
                                          <p:attrName>fill.type</p:attrName>
                                        </p:attrNameLst>
                                      </p:cBhvr>
                                      <p:to>
                                        <p:strVal val="solid"/>
                                      </p:to>
                                    </p:set>
                                  </p:childTnLst>
                                </p:cTn>
                              </p:par>
                              <p:par>
                                <p:cTn id="317" presetID="22" presetClass="emph" presetSubtype="0" fill="hold" grpId="0" nodeType="withEffect">
                                  <p:stCondLst>
                                    <p:cond delay="0"/>
                                  </p:stCondLst>
                                  <p:childTnLst>
                                    <p:animClr clrSpc="hsl">
                                      <p:cBhvr override="childStyle">
                                        <p:cTn id="318" dur="500" fill="hold"/>
                                        <p:tgtEl>
                                          <p:spTgt spid="18">
                                            <p:txEl>
                                              <p:pRg st="0" end="0"/>
                                            </p:txEl>
                                          </p:spTgt>
                                        </p:tgtEl>
                                        <p:attrNameLst>
                                          <p:attrName>style.color</p:attrName>
                                        </p:attrNameLst>
                                      </p:cBhvr>
                                      <p:by>
                                        <p:hsl h="-7200000" s="0" l="0"/>
                                      </p:by>
                                    </p:animClr>
                                    <p:animClr clrSpc="hsl">
                                      <p:cBhvr>
                                        <p:cTn id="319" dur="500" fill="hold"/>
                                        <p:tgtEl>
                                          <p:spTgt spid="18">
                                            <p:txEl>
                                              <p:pRg st="0" end="0"/>
                                            </p:txEl>
                                          </p:spTgt>
                                        </p:tgtEl>
                                        <p:attrNameLst>
                                          <p:attrName>fillcolor</p:attrName>
                                        </p:attrNameLst>
                                      </p:cBhvr>
                                      <p:by>
                                        <p:hsl h="-7200000" s="0" l="0"/>
                                      </p:by>
                                    </p:animClr>
                                    <p:animClr clrSpc="hsl">
                                      <p:cBhvr>
                                        <p:cTn id="320" dur="500" fill="hold"/>
                                        <p:tgtEl>
                                          <p:spTgt spid="18">
                                            <p:txEl>
                                              <p:pRg st="0" end="0"/>
                                            </p:txEl>
                                          </p:spTgt>
                                        </p:tgtEl>
                                        <p:attrNameLst>
                                          <p:attrName>stroke.color</p:attrName>
                                        </p:attrNameLst>
                                      </p:cBhvr>
                                      <p:by>
                                        <p:hsl h="-7200000" s="0" l="0"/>
                                      </p:by>
                                    </p:animClr>
                                    <p:set>
                                      <p:cBhvr>
                                        <p:cTn id="321" dur="500" fill="hold"/>
                                        <p:tgtEl>
                                          <p:spTgt spid="18">
                                            <p:txEl>
                                              <p:pRg st="0" end="0"/>
                                            </p:txEl>
                                          </p:spTgt>
                                        </p:tgtEl>
                                        <p:attrNameLst>
                                          <p:attrName>fill.type</p:attrName>
                                        </p:attrNameLst>
                                      </p:cBhvr>
                                      <p:to>
                                        <p:strVal val="solid"/>
                                      </p:to>
                                    </p:set>
                                  </p:childTnLst>
                                </p:cTn>
                              </p:par>
                            </p:childTnLst>
                          </p:cTn>
                        </p:par>
                      </p:childTnLst>
                    </p:cTn>
                  </p:par>
                </p:childTnLst>
              </p:cTn>
              <p:nextCondLst>
                <p:cond evt="onClick" delay="0">
                  <p:tgtEl>
                    <p:spTgt spid="18"/>
                  </p:tgtEl>
                </p:cond>
              </p:nextCondLst>
            </p:seq>
            <p:seq concurrent="1" nextAc="seek">
              <p:cTn id="322" restart="whenNotActive" fill="hold" evtFilter="cancelBubble" nodeType="interactiveSeq">
                <p:stCondLst>
                  <p:cond evt="onClick" delay="0">
                    <p:tgtEl>
                      <p:spTgt spid="19"/>
                    </p:tgtEl>
                  </p:cond>
                </p:stCondLst>
                <p:endSync evt="end" delay="0">
                  <p:rtn val="all"/>
                </p:endSync>
                <p:childTnLst>
                  <p:par>
                    <p:cTn id="323" fill="hold">
                      <p:stCondLst>
                        <p:cond delay="0"/>
                      </p:stCondLst>
                      <p:childTnLst>
                        <p:par>
                          <p:cTn id="324" fill="hold">
                            <p:stCondLst>
                              <p:cond delay="0"/>
                            </p:stCondLst>
                            <p:childTnLst>
                              <p:par>
                                <p:cTn id="325" presetID="22" presetClass="emph" presetSubtype="0" fill="hold" grpId="0" nodeType="clickEffect">
                                  <p:stCondLst>
                                    <p:cond delay="0"/>
                                  </p:stCondLst>
                                  <p:childTnLst>
                                    <p:animClr clrSpc="hsl">
                                      <p:cBhvr override="childStyle">
                                        <p:cTn id="326" dur="500" fill="hold"/>
                                        <p:tgtEl>
                                          <p:spTgt spid="19">
                                            <p:bg/>
                                          </p:spTgt>
                                        </p:tgtEl>
                                        <p:attrNameLst>
                                          <p:attrName>style.color</p:attrName>
                                        </p:attrNameLst>
                                      </p:cBhvr>
                                      <p:by>
                                        <p:hsl h="-7200000" s="0" l="0"/>
                                      </p:by>
                                    </p:animClr>
                                    <p:animClr clrSpc="hsl">
                                      <p:cBhvr>
                                        <p:cTn id="327" dur="500" fill="hold"/>
                                        <p:tgtEl>
                                          <p:spTgt spid="19">
                                            <p:bg/>
                                          </p:spTgt>
                                        </p:tgtEl>
                                        <p:attrNameLst>
                                          <p:attrName>fillcolor</p:attrName>
                                        </p:attrNameLst>
                                      </p:cBhvr>
                                      <p:by>
                                        <p:hsl h="-7200000" s="0" l="0"/>
                                      </p:by>
                                    </p:animClr>
                                    <p:animClr clrSpc="hsl">
                                      <p:cBhvr>
                                        <p:cTn id="328" dur="500" fill="hold"/>
                                        <p:tgtEl>
                                          <p:spTgt spid="19">
                                            <p:bg/>
                                          </p:spTgt>
                                        </p:tgtEl>
                                        <p:attrNameLst>
                                          <p:attrName>stroke.color</p:attrName>
                                        </p:attrNameLst>
                                      </p:cBhvr>
                                      <p:by>
                                        <p:hsl h="-7200000" s="0" l="0"/>
                                      </p:by>
                                    </p:animClr>
                                    <p:set>
                                      <p:cBhvr>
                                        <p:cTn id="329" dur="500" fill="hold"/>
                                        <p:tgtEl>
                                          <p:spTgt spid="19">
                                            <p:bg/>
                                          </p:spTgt>
                                        </p:tgtEl>
                                        <p:attrNameLst>
                                          <p:attrName>fill.type</p:attrName>
                                        </p:attrNameLst>
                                      </p:cBhvr>
                                      <p:to>
                                        <p:strVal val="solid"/>
                                      </p:to>
                                    </p:set>
                                  </p:childTnLst>
                                </p:cTn>
                              </p:par>
                              <p:par>
                                <p:cTn id="330" presetID="22" presetClass="emph" presetSubtype="0" fill="hold" grpId="0" nodeType="withEffect">
                                  <p:stCondLst>
                                    <p:cond delay="0"/>
                                  </p:stCondLst>
                                  <p:childTnLst>
                                    <p:animClr clrSpc="hsl">
                                      <p:cBhvr override="childStyle">
                                        <p:cTn id="331" dur="500" fill="hold"/>
                                        <p:tgtEl>
                                          <p:spTgt spid="19">
                                            <p:txEl>
                                              <p:pRg st="0" end="0"/>
                                            </p:txEl>
                                          </p:spTgt>
                                        </p:tgtEl>
                                        <p:attrNameLst>
                                          <p:attrName>style.color</p:attrName>
                                        </p:attrNameLst>
                                      </p:cBhvr>
                                      <p:by>
                                        <p:hsl h="-7200000" s="0" l="0"/>
                                      </p:by>
                                    </p:animClr>
                                    <p:animClr clrSpc="hsl">
                                      <p:cBhvr>
                                        <p:cTn id="332" dur="500" fill="hold"/>
                                        <p:tgtEl>
                                          <p:spTgt spid="19">
                                            <p:txEl>
                                              <p:pRg st="0" end="0"/>
                                            </p:txEl>
                                          </p:spTgt>
                                        </p:tgtEl>
                                        <p:attrNameLst>
                                          <p:attrName>fillcolor</p:attrName>
                                        </p:attrNameLst>
                                      </p:cBhvr>
                                      <p:by>
                                        <p:hsl h="-7200000" s="0" l="0"/>
                                      </p:by>
                                    </p:animClr>
                                    <p:animClr clrSpc="hsl">
                                      <p:cBhvr>
                                        <p:cTn id="333" dur="500" fill="hold"/>
                                        <p:tgtEl>
                                          <p:spTgt spid="19">
                                            <p:txEl>
                                              <p:pRg st="0" end="0"/>
                                            </p:txEl>
                                          </p:spTgt>
                                        </p:tgtEl>
                                        <p:attrNameLst>
                                          <p:attrName>stroke.color</p:attrName>
                                        </p:attrNameLst>
                                      </p:cBhvr>
                                      <p:by>
                                        <p:hsl h="-7200000" s="0" l="0"/>
                                      </p:by>
                                    </p:animClr>
                                    <p:set>
                                      <p:cBhvr>
                                        <p:cTn id="334" dur="500" fill="hold"/>
                                        <p:tgtEl>
                                          <p:spTgt spid="19">
                                            <p:txEl>
                                              <p:pRg st="0" end="0"/>
                                            </p:txEl>
                                          </p:spTgt>
                                        </p:tgtEl>
                                        <p:attrNameLst>
                                          <p:attrName>fill.type</p:attrName>
                                        </p:attrNameLst>
                                      </p:cBhvr>
                                      <p:to>
                                        <p:strVal val="solid"/>
                                      </p:to>
                                    </p:set>
                                  </p:childTnLst>
                                </p:cTn>
                              </p:par>
                            </p:childTnLst>
                          </p:cTn>
                        </p:par>
                      </p:childTnLst>
                    </p:cTn>
                  </p:par>
                </p:childTnLst>
              </p:cTn>
              <p:nextCondLst>
                <p:cond evt="onClick" delay="0">
                  <p:tgtEl>
                    <p:spTgt spid="19"/>
                  </p:tgtEl>
                </p:cond>
              </p:nextCondLst>
            </p:seq>
            <p:seq concurrent="1" nextAc="seek">
              <p:cTn id="335" restart="whenNotActive" fill="hold" evtFilter="cancelBubble" nodeType="interactiveSeq">
                <p:stCondLst>
                  <p:cond evt="onClick" delay="0">
                    <p:tgtEl>
                      <p:spTgt spid="20"/>
                    </p:tgtEl>
                  </p:cond>
                </p:stCondLst>
                <p:endSync evt="end" delay="0">
                  <p:rtn val="all"/>
                </p:endSync>
                <p:childTnLst>
                  <p:par>
                    <p:cTn id="336" fill="hold">
                      <p:stCondLst>
                        <p:cond delay="0"/>
                      </p:stCondLst>
                      <p:childTnLst>
                        <p:par>
                          <p:cTn id="337" fill="hold">
                            <p:stCondLst>
                              <p:cond delay="0"/>
                            </p:stCondLst>
                            <p:childTnLst>
                              <p:par>
                                <p:cTn id="338" presetID="22" presetClass="emph" presetSubtype="0" fill="hold" grpId="0" nodeType="clickEffect">
                                  <p:stCondLst>
                                    <p:cond delay="0"/>
                                  </p:stCondLst>
                                  <p:childTnLst>
                                    <p:animClr clrSpc="hsl">
                                      <p:cBhvr override="childStyle">
                                        <p:cTn id="339" dur="500" fill="hold"/>
                                        <p:tgtEl>
                                          <p:spTgt spid="20">
                                            <p:bg/>
                                          </p:spTgt>
                                        </p:tgtEl>
                                        <p:attrNameLst>
                                          <p:attrName>style.color</p:attrName>
                                        </p:attrNameLst>
                                      </p:cBhvr>
                                      <p:by>
                                        <p:hsl h="-7200000" s="0" l="0"/>
                                      </p:by>
                                    </p:animClr>
                                    <p:animClr clrSpc="hsl">
                                      <p:cBhvr>
                                        <p:cTn id="340" dur="500" fill="hold"/>
                                        <p:tgtEl>
                                          <p:spTgt spid="20">
                                            <p:bg/>
                                          </p:spTgt>
                                        </p:tgtEl>
                                        <p:attrNameLst>
                                          <p:attrName>fillcolor</p:attrName>
                                        </p:attrNameLst>
                                      </p:cBhvr>
                                      <p:by>
                                        <p:hsl h="-7200000" s="0" l="0"/>
                                      </p:by>
                                    </p:animClr>
                                    <p:animClr clrSpc="hsl">
                                      <p:cBhvr>
                                        <p:cTn id="341" dur="500" fill="hold"/>
                                        <p:tgtEl>
                                          <p:spTgt spid="20">
                                            <p:bg/>
                                          </p:spTgt>
                                        </p:tgtEl>
                                        <p:attrNameLst>
                                          <p:attrName>stroke.color</p:attrName>
                                        </p:attrNameLst>
                                      </p:cBhvr>
                                      <p:by>
                                        <p:hsl h="-7200000" s="0" l="0"/>
                                      </p:by>
                                    </p:animClr>
                                    <p:set>
                                      <p:cBhvr>
                                        <p:cTn id="342" dur="500" fill="hold"/>
                                        <p:tgtEl>
                                          <p:spTgt spid="20">
                                            <p:bg/>
                                          </p:spTgt>
                                        </p:tgtEl>
                                        <p:attrNameLst>
                                          <p:attrName>fill.type</p:attrName>
                                        </p:attrNameLst>
                                      </p:cBhvr>
                                      <p:to>
                                        <p:strVal val="solid"/>
                                      </p:to>
                                    </p:set>
                                  </p:childTnLst>
                                </p:cTn>
                              </p:par>
                              <p:par>
                                <p:cTn id="343" presetID="22" presetClass="emph" presetSubtype="0" fill="hold" grpId="0" nodeType="withEffect">
                                  <p:stCondLst>
                                    <p:cond delay="0"/>
                                  </p:stCondLst>
                                  <p:childTnLst>
                                    <p:animClr clrSpc="hsl">
                                      <p:cBhvr override="childStyle">
                                        <p:cTn id="344" dur="500" fill="hold"/>
                                        <p:tgtEl>
                                          <p:spTgt spid="20">
                                            <p:txEl>
                                              <p:pRg st="0" end="0"/>
                                            </p:txEl>
                                          </p:spTgt>
                                        </p:tgtEl>
                                        <p:attrNameLst>
                                          <p:attrName>style.color</p:attrName>
                                        </p:attrNameLst>
                                      </p:cBhvr>
                                      <p:by>
                                        <p:hsl h="-7200000" s="0" l="0"/>
                                      </p:by>
                                    </p:animClr>
                                    <p:animClr clrSpc="hsl">
                                      <p:cBhvr>
                                        <p:cTn id="345" dur="500" fill="hold"/>
                                        <p:tgtEl>
                                          <p:spTgt spid="20">
                                            <p:txEl>
                                              <p:pRg st="0" end="0"/>
                                            </p:txEl>
                                          </p:spTgt>
                                        </p:tgtEl>
                                        <p:attrNameLst>
                                          <p:attrName>fillcolor</p:attrName>
                                        </p:attrNameLst>
                                      </p:cBhvr>
                                      <p:by>
                                        <p:hsl h="-7200000" s="0" l="0"/>
                                      </p:by>
                                    </p:animClr>
                                    <p:animClr clrSpc="hsl">
                                      <p:cBhvr>
                                        <p:cTn id="346" dur="500" fill="hold"/>
                                        <p:tgtEl>
                                          <p:spTgt spid="20">
                                            <p:txEl>
                                              <p:pRg st="0" end="0"/>
                                            </p:txEl>
                                          </p:spTgt>
                                        </p:tgtEl>
                                        <p:attrNameLst>
                                          <p:attrName>stroke.color</p:attrName>
                                        </p:attrNameLst>
                                      </p:cBhvr>
                                      <p:by>
                                        <p:hsl h="-7200000" s="0" l="0"/>
                                      </p:by>
                                    </p:animClr>
                                    <p:set>
                                      <p:cBhvr>
                                        <p:cTn id="347" dur="500" fill="hold"/>
                                        <p:tgtEl>
                                          <p:spTgt spid="20">
                                            <p:txEl>
                                              <p:pRg st="0" end="0"/>
                                            </p:txEl>
                                          </p:spTgt>
                                        </p:tgtEl>
                                        <p:attrNameLst>
                                          <p:attrName>fill.type</p:attrName>
                                        </p:attrNameLst>
                                      </p:cBhvr>
                                      <p:to>
                                        <p:strVal val="solid"/>
                                      </p:to>
                                    </p:set>
                                  </p:childTnLst>
                                </p:cTn>
                              </p:par>
                            </p:childTnLst>
                          </p:cTn>
                        </p:par>
                      </p:childTnLst>
                    </p:cTn>
                  </p:par>
                </p:childTnLst>
              </p:cTn>
              <p:nextCondLst>
                <p:cond evt="onClick" delay="0">
                  <p:tgtEl>
                    <p:spTgt spid="20"/>
                  </p:tgtEl>
                </p:cond>
              </p:nextCondLst>
            </p:seq>
            <p:seq concurrent="1" nextAc="seek">
              <p:cTn id="348" restart="whenNotActive" fill="hold" evtFilter="cancelBubble" nodeType="interactiveSeq">
                <p:stCondLst>
                  <p:cond evt="onClick" delay="0">
                    <p:tgtEl>
                      <p:spTgt spid="21"/>
                    </p:tgtEl>
                  </p:cond>
                </p:stCondLst>
                <p:endSync evt="end" delay="0">
                  <p:rtn val="all"/>
                </p:endSync>
                <p:childTnLst>
                  <p:par>
                    <p:cTn id="349" fill="hold">
                      <p:stCondLst>
                        <p:cond delay="0"/>
                      </p:stCondLst>
                      <p:childTnLst>
                        <p:par>
                          <p:cTn id="350" fill="hold">
                            <p:stCondLst>
                              <p:cond delay="0"/>
                            </p:stCondLst>
                            <p:childTnLst>
                              <p:par>
                                <p:cTn id="351" presetID="22" presetClass="emph" presetSubtype="0" fill="hold" grpId="0" nodeType="clickEffect">
                                  <p:stCondLst>
                                    <p:cond delay="0"/>
                                  </p:stCondLst>
                                  <p:childTnLst>
                                    <p:animClr clrSpc="hsl">
                                      <p:cBhvr override="childStyle">
                                        <p:cTn id="352" dur="500" fill="hold"/>
                                        <p:tgtEl>
                                          <p:spTgt spid="21">
                                            <p:bg/>
                                          </p:spTgt>
                                        </p:tgtEl>
                                        <p:attrNameLst>
                                          <p:attrName>style.color</p:attrName>
                                        </p:attrNameLst>
                                      </p:cBhvr>
                                      <p:by>
                                        <p:hsl h="-7200000" s="0" l="0"/>
                                      </p:by>
                                    </p:animClr>
                                    <p:animClr clrSpc="hsl">
                                      <p:cBhvr>
                                        <p:cTn id="353" dur="500" fill="hold"/>
                                        <p:tgtEl>
                                          <p:spTgt spid="21">
                                            <p:bg/>
                                          </p:spTgt>
                                        </p:tgtEl>
                                        <p:attrNameLst>
                                          <p:attrName>fillcolor</p:attrName>
                                        </p:attrNameLst>
                                      </p:cBhvr>
                                      <p:by>
                                        <p:hsl h="-7200000" s="0" l="0"/>
                                      </p:by>
                                    </p:animClr>
                                    <p:animClr clrSpc="hsl">
                                      <p:cBhvr>
                                        <p:cTn id="354" dur="500" fill="hold"/>
                                        <p:tgtEl>
                                          <p:spTgt spid="21">
                                            <p:bg/>
                                          </p:spTgt>
                                        </p:tgtEl>
                                        <p:attrNameLst>
                                          <p:attrName>stroke.color</p:attrName>
                                        </p:attrNameLst>
                                      </p:cBhvr>
                                      <p:by>
                                        <p:hsl h="-7200000" s="0" l="0"/>
                                      </p:by>
                                    </p:animClr>
                                    <p:set>
                                      <p:cBhvr>
                                        <p:cTn id="355" dur="500" fill="hold"/>
                                        <p:tgtEl>
                                          <p:spTgt spid="21">
                                            <p:bg/>
                                          </p:spTgt>
                                        </p:tgtEl>
                                        <p:attrNameLst>
                                          <p:attrName>fill.type</p:attrName>
                                        </p:attrNameLst>
                                      </p:cBhvr>
                                      <p:to>
                                        <p:strVal val="solid"/>
                                      </p:to>
                                    </p:set>
                                  </p:childTnLst>
                                </p:cTn>
                              </p:par>
                              <p:par>
                                <p:cTn id="356" presetID="22" presetClass="emph" presetSubtype="0" fill="hold" grpId="0" nodeType="withEffect">
                                  <p:stCondLst>
                                    <p:cond delay="0"/>
                                  </p:stCondLst>
                                  <p:childTnLst>
                                    <p:animClr clrSpc="hsl">
                                      <p:cBhvr override="childStyle">
                                        <p:cTn id="357" dur="500" fill="hold"/>
                                        <p:tgtEl>
                                          <p:spTgt spid="21">
                                            <p:txEl>
                                              <p:pRg st="0" end="0"/>
                                            </p:txEl>
                                          </p:spTgt>
                                        </p:tgtEl>
                                        <p:attrNameLst>
                                          <p:attrName>style.color</p:attrName>
                                        </p:attrNameLst>
                                      </p:cBhvr>
                                      <p:by>
                                        <p:hsl h="-7200000" s="0" l="0"/>
                                      </p:by>
                                    </p:animClr>
                                    <p:animClr clrSpc="hsl">
                                      <p:cBhvr>
                                        <p:cTn id="358" dur="500" fill="hold"/>
                                        <p:tgtEl>
                                          <p:spTgt spid="21">
                                            <p:txEl>
                                              <p:pRg st="0" end="0"/>
                                            </p:txEl>
                                          </p:spTgt>
                                        </p:tgtEl>
                                        <p:attrNameLst>
                                          <p:attrName>fillcolor</p:attrName>
                                        </p:attrNameLst>
                                      </p:cBhvr>
                                      <p:by>
                                        <p:hsl h="-7200000" s="0" l="0"/>
                                      </p:by>
                                    </p:animClr>
                                    <p:animClr clrSpc="hsl">
                                      <p:cBhvr>
                                        <p:cTn id="359" dur="500" fill="hold"/>
                                        <p:tgtEl>
                                          <p:spTgt spid="21">
                                            <p:txEl>
                                              <p:pRg st="0" end="0"/>
                                            </p:txEl>
                                          </p:spTgt>
                                        </p:tgtEl>
                                        <p:attrNameLst>
                                          <p:attrName>stroke.color</p:attrName>
                                        </p:attrNameLst>
                                      </p:cBhvr>
                                      <p:by>
                                        <p:hsl h="-7200000" s="0" l="0"/>
                                      </p:by>
                                    </p:animClr>
                                    <p:set>
                                      <p:cBhvr>
                                        <p:cTn id="360" dur="500" fill="hold"/>
                                        <p:tgtEl>
                                          <p:spTgt spid="21">
                                            <p:txEl>
                                              <p:pRg st="0" end="0"/>
                                            </p:txEl>
                                          </p:spTgt>
                                        </p:tgtEl>
                                        <p:attrNameLst>
                                          <p:attrName>fill.type</p:attrName>
                                        </p:attrNameLst>
                                      </p:cBhvr>
                                      <p:to>
                                        <p:strVal val="solid"/>
                                      </p:to>
                                    </p:set>
                                  </p:childTnLst>
                                </p:cTn>
                              </p:par>
                            </p:childTnLst>
                          </p:cTn>
                        </p:par>
                      </p:childTnLst>
                    </p:cTn>
                  </p:par>
                </p:childTnLst>
              </p:cTn>
              <p:nextCondLst>
                <p:cond evt="onClick" delay="0">
                  <p:tgtEl>
                    <p:spTgt spid="21"/>
                  </p:tgtEl>
                </p:cond>
              </p:nextCondLst>
            </p:seq>
            <p:seq concurrent="1" nextAc="seek">
              <p:cTn id="361" restart="whenNotActive" fill="hold" evtFilter="cancelBubble" nodeType="interactiveSeq">
                <p:stCondLst>
                  <p:cond evt="onClick" delay="0">
                    <p:tgtEl>
                      <p:spTgt spid="22"/>
                    </p:tgtEl>
                  </p:cond>
                </p:stCondLst>
                <p:endSync evt="end" delay="0">
                  <p:rtn val="all"/>
                </p:endSync>
                <p:childTnLst>
                  <p:par>
                    <p:cTn id="362" fill="hold">
                      <p:stCondLst>
                        <p:cond delay="0"/>
                      </p:stCondLst>
                      <p:childTnLst>
                        <p:par>
                          <p:cTn id="363" fill="hold">
                            <p:stCondLst>
                              <p:cond delay="0"/>
                            </p:stCondLst>
                            <p:childTnLst>
                              <p:par>
                                <p:cTn id="364" presetID="22" presetClass="emph" presetSubtype="0" fill="hold" grpId="0" nodeType="clickEffect">
                                  <p:stCondLst>
                                    <p:cond delay="0"/>
                                  </p:stCondLst>
                                  <p:childTnLst>
                                    <p:animClr clrSpc="hsl">
                                      <p:cBhvr override="childStyle">
                                        <p:cTn id="365" dur="500" fill="hold"/>
                                        <p:tgtEl>
                                          <p:spTgt spid="22">
                                            <p:bg/>
                                          </p:spTgt>
                                        </p:tgtEl>
                                        <p:attrNameLst>
                                          <p:attrName>style.color</p:attrName>
                                        </p:attrNameLst>
                                      </p:cBhvr>
                                      <p:by>
                                        <p:hsl h="-7200000" s="0" l="0"/>
                                      </p:by>
                                    </p:animClr>
                                    <p:animClr clrSpc="hsl">
                                      <p:cBhvr>
                                        <p:cTn id="366" dur="500" fill="hold"/>
                                        <p:tgtEl>
                                          <p:spTgt spid="22">
                                            <p:bg/>
                                          </p:spTgt>
                                        </p:tgtEl>
                                        <p:attrNameLst>
                                          <p:attrName>fillcolor</p:attrName>
                                        </p:attrNameLst>
                                      </p:cBhvr>
                                      <p:by>
                                        <p:hsl h="-7200000" s="0" l="0"/>
                                      </p:by>
                                    </p:animClr>
                                    <p:animClr clrSpc="hsl">
                                      <p:cBhvr>
                                        <p:cTn id="367" dur="500" fill="hold"/>
                                        <p:tgtEl>
                                          <p:spTgt spid="22">
                                            <p:bg/>
                                          </p:spTgt>
                                        </p:tgtEl>
                                        <p:attrNameLst>
                                          <p:attrName>stroke.color</p:attrName>
                                        </p:attrNameLst>
                                      </p:cBhvr>
                                      <p:by>
                                        <p:hsl h="-7200000" s="0" l="0"/>
                                      </p:by>
                                    </p:animClr>
                                    <p:set>
                                      <p:cBhvr>
                                        <p:cTn id="368" dur="500" fill="hold"/>
                                        <p:tgtEl>
                                          <p:spTgt spid="22">
                                            <p:bg/>
                                          </p:spTgt>
                                        </p:tgtEl>
                                        <p:attrNameLst>
                                          <p:attrName>fill.type</p:attrName>
                                        </p:attrNameLst>
                                      </p:cBhvr>
                                      <p:to>
                                        <p:strVal val="solid"/>
                                      </p:to>
                                    </p:set>
                                  </p:childTnLst>
                                </p:cTn>
                              </p:par>
                              <p:par>
                                <p:cTn id="369" presetID="22" presetClass="emph" presetSubtype="0" fill="hold" grpId="0" nodeType="withEffect">
                                  <p:stCondLst>
                                    <p:cond delay="0"/>
                                  </p:stCondLst>
                                  <p:childTnLst>
                                    <p:animClr clrSpc="hsl">
                                      <p:cBhvr override="childStyle">
                                        <p:cTn id="370" dur="500" fill="hold"/>
                                        <p:tgtEl>
                                          <p:spTgt spid="22">
                                            <p:txEl>
                                              <p:pRg st="0" end="0"/>
                                            </p:txEl>
                                          </p:spTgt>
                                        </p:tgtEl>
                                        <p:attrNameLst>
                                          <p:attrName>style.color</p:attrName>
                                        </p:attrNameLst>
                                      </p:cBhvr>
                                      <p:by>
                                        <p:hsl h="-7200000" s="0" l="0"/>
                                      </p:by>
                                    </p:animClr>
                                    <p:animClr clrSpc="hsl">
                                      <p:cBhvr>
                                        <p:cTn id="371" dur="500" fill="hold"/>
                                        <p:tgtEl>
                                          <p:spTgt spid="22">
                                            <p:txEl>
                                              <p:pRg st="0" end="0"/>
                                            </p:txEl>
                                          </p:spTgt>
                                        </p:tgtEl>
                                        <p:attrNameLst>
                                          <p:attrName>fillcolor</p:attrName>
                                        </p:attrNameLst>
                                      </p:cBhvr>
                                      <p:by>
                                        <p:hsl h="-7200000" s="0" l="0"/>
                                      </p:by>
                                    </p:animClr>
                                    <p:animClr clrSpc="hsl">
                                      <p:cBhvr>
                                        <p:cTn id="372" dur="500" fill="hold"/>
                                        <p:tgtEl>
                                          <p:spTgt spid="22">
                                            <p:txEl>
                                              <p:pRg st="0" end="0"/>
                                            </p:txEl>
                                          </p:spTgt>
                                        </p:tgtEl>
                                        <p:attrNameLst>
                                          <p:attrName>stroke.color</p:attrName>
                                        </p:attrNameLst>
                                      </p:cBhvr>
                                      <p:by>
                                        <p:hsl h="-7200000" s="0" l="0"/>
                                      </p:by>
                                    </p:animClr>
                                    <p:set>
                                      <p:cBhvr>
                                        <p:cTn id="373" dur="500" fill="hold"/>
                                        <p:tgtEl>
                                          <p:spTgt spid="22">
                                            <p:txEl>
                                              <p:pRg st="0" end="0"/>
                                            </p:txEl>
                                          </p:spTgt>
                                        </p:tgtEl>
                                        <p:attrNameLst>
                                          <p:attrName>fill.type</p:attrName>
                                        </p:attrNameLst>
                                      </p:cBhvr>
                                      <p:to>
                                        <p:strVal val="solid"/>
                                      </p:to>
                                    </p:set>
                                  </p:childTnLst>
                                </p:cTn>
                              </p:par>
                            </p:childTnLst>
                          </p:cTn>
                        </p:par>
                      </p:childTnLst>
                    </p:cTn>
                  </p:par>
                </p:childTnLst>
              </p:cTn>
              <p:nextCondLst>
                <p:cond evt="onClick" delay="0">
                  <p:tgtEl>
                    <p:spTgt spid="22"/>
                  </p:tgtEl>
                </p:cond>
              </p:nextCondLst>
            </p:seq>
            <p:seq concurrent="1" nextAc="seek">
              <p:cTn id="374" restart="whenNotActive" fill="hold" evtFilter="cancelBubble" nodeType="interactiveSeq">
                <p:stCondLst>
                  <p:cond evt="onClick" delay="0">
                    <p:tgtEl>
                      <p:spTgt spid="23"/>
                    </p:tgtEl>
                  </p:cond>
                </p:stCondLst>
                <p:endSync evt="end" delay="0">
                  <p:rtn val="all"/>
                </p:endSync>
                <p:childTnLst>
                  <p:par>
                    <p:cTn id="375" fill="hold">
                      <p:stCondLst>
                        <p:cond delay="0"/>
                      </p:stCondLst>
                      <p:childTnLst>
                        <p:par>
                          <p:cTn id="376" fill="hold">
                            <p:stCondLst>
                              <p:cond delay="0"/>
                            </p:stCondLst>
                            <p:childTnLst>
                              <p:par>
                                <p:cTn id="377" presetID="22" presetClass="emph" presetSubtype="0" fill="hold" grpId="0" nodeType="clickEffect">
                                  <p:stCondLst>
                                    <p:cond delay="0"/>
                                  </p:stCondLst>
                                  <p:childTnLst>
                                    <p:animClr clrSpc="hsl">
                                      <p:cBhvr override="childStyle">
                                        <p:cTn id="378" dur="500" fill="hold"/>
                                        <p:tgtEl>
                                          <p:spTgt spid="23">
                                            <p:bg/>
                                          </p:spTgt>
                                        </p:tgtEl>
                                        <p:attrNameLst>
                                          <p:attrName>style.color</p:attrName>
                                        </p:attrNameLst>
                                      </p:cBhvr>
                                      <p:by>
                                        <p:hsl h="-7200000" s="0" l="0"/>
                                      </p:by>
                                    </p:animClr>
                                    <p:animClr clrSpc="hsl">
                                      <p:cBhvr>
                                        <p:cTn id="379" dur="500" fill="hold"/>
                                        <p:tgtEl>
                                          <p:spTgt spid="23">
                                            <p:bg/>
                                          </p:spTgt>
                                        </p:tgtEl>
                                        <p:attrNameLst>
                                          <p:attrName>fillcolor</p:attrName>
                                        </p:attrNameLst>
                                      </p:cBhvr>
                                      <p:by>
                                        <p:hsl h="-7200000" s="0" l="0"/>
                                      </p:by>
                                    </p:animClr>
                                    <p:animClr clrSpc="hsl">
                                      <p:cBhvr>
                                        <p:cTn id="380" dur="500" fill="hold"/>
                                        <p:tgtEl>
                                          <p:spTgt spid="23">
                                            <p:bg/>
                                          </p:spTgt>
                                        </p:tgtEl>
                                        <p:attrNameLst>
                                          <p:attrName>stroke.color</p:attrName>
                                        </p:attrNameLst>
                                      </p:cBhvr>
                                      <p:by>
                                        <p:hsl h="-7200000" s="0" l="0"/>
                                      </p:by>
                                    </p:animClr>
                                    <p:set>
                                      <p:cBhvr>
                                        <p:cTn id="381" dur="500" fill="hold"/>
                                        <p:tgtEl>
                                          <p:spTgt spid="23">
                                            <p:bg/>
                                          </p:spTgt>
                                        </p:tgtEl>
                                        <p:attrNameLst>
                                          <p:attrName>fill.type</p:attrName>
                                        </p:attrNameLst>
                                      </p:cBhvr>
                                      <p:to>
                                        <p:strVal val="solid"/>
                                      </p:to>
                                    </p:set>
                                  </p:childTnLst>
                                </p:cTn>
                              </p:par>
                              <p:par>
                                <p:cTn id="382" presetID="22" presetClass="emph" presetSubtype="0" fill="hold" grpId="0" nodeType="withEffect">
                                  <p:stCondLst>
                                    <p:cond delay="0"/>
                                  </p:stCondLst>
                                  <p:childTnLst>
                                    <p:animClr clrSpc="hsl">
                                      <p:cBhvr override="childStyle">
                                        <p:cTn id="383" dur="500" fill="hold"/>
                                        <p:tgtEl>
                                          <p:spTgt spid="23">
                                            <p:txEl>
                                              <p:pRg st="0" end="0"/>
                                            </p:txEl>
                                          </p:spTgt>
                                        </p:tgtEl>
                                        <p:attrNameLst>
                                          <p:attrName>style.color</p:attrName>
                                        </p:attrNameLst>
                                      </p:cBhvr>
                                      <p:by>
                                        <p:hsl h="-7200000" s="0" l="0"/>
                                      </p:by>
                                    </p:animClr>
                                    <p:animClr clrSpc="hsl">
                                      <p:cBhvr>
                                        <p:cTn id="384" dur="500" fill="hold"/>
                                        <p:tgtEl>
                                          <p:spTgt spid="23">
                                            <p:txEl>
                                              <p:pRg st="0" end="0"/>
                                            </p:txEl>
                                          </p:spTgt>
                                        </p:tgtEl>
                                        <p:attrNameLst>
                                          <p:attrName>fillcolor</p:attrName>
                                        </p:attrNameLst>
                                      </p:cBhvr>
                                      <p:by>
                                        <p:hsl h="-7200000" s="0" l="0"/>
                                      </p:by>
                                    </p:animClr>
                                    <p:animClr clrSpc="hsl">
                                      <p:cBhvr>
                                        <p:cTn id="385" dur="500" fill="hold"/>
                                        <p:tgtEl>
                                          <p:spTgt spid="23">
                                            <p:txEl>
                                              <p:pRg st="0" end="0"/>
                                            </p:txEl>
                                          </p:spTgt>
                                        </p:tgtEl>
                                        <p:attrNameLst>
                                          <p:attrName>stroke.color</p:attrName>
                                        </p:attrNameLst>
                                      </p:cBhvr>
                                      <p:by>
                                        <p:hsl h="-7200000" s="0" l="0"/>
                                      </p:by>
                                    </p:animClr>
                                    <p:set>
                                      <p:cBhvr>
                                        <p:cTn id="386" dur="500" fill="hold"/>
                                        <p:tgtEl>
                                          <p:spTgt spid="23">
                                            <p:txEl>
                                              <p:pRg st="0" end="0"/>
                                            </p:txEl>
                                          </p:spTgt>
                                        </p:tgtEl>
                                        <p:attrNameLst>
                                          <p:attrName>fill.type</p:attrName>
                                        </p:attrNameLst>
                                      </p:cBhvr>
                                      <p:to>
                                        <p:strVal val="solid"/>
                                      </p:to>
                                    </p:set>
                                  </p:childTnLst>
                                </p:cTn>
                              </p:par>
                            </p:childTnLst>
                          </p:cTn>
                        </p:par>
                      </p:childTnLst>
                    </p:cTn>
                  </p:par>
                </p:childTnLst>
              </p:cTn>
              <p:nextCondLst>
                <p:cond evt="onClick" delay="0">
                  <p:tgtEl>
                    <p:spTgt spid="23"/>
                  </p:tgtEl>
                </p:cond>
              </p:nextCondLst>
            </p:seq>
            <p:seq concurrent="1" nextAc="seek">
              <p:cTn id="387" restart="whenNotActive" fill="hold" evtFilter="cancelBubble" nodeType="interactiveSeq">
                <p:stCondLst>
                  <p:cond evt="onClick" delay="0">
                    <p:tgtEl>
                      <p:spTgt spid="24"/>
                    </p:tgtEl>
                  </p:cond>
                </p:stCondLst>
                <p:endSync evt="end" delay="0">
                  <p:rtn val="all"/>
                </p:endSync>
                <p:childTnLst>
                  <p:par>
                    <p:cTn id="388" fill="hold">
                      <p:stCondLst>
                        <p:cond delay="0"/>
                      </p:stCondLst>
                      <p:childTnLst>
                        <p:par>
                          <p:cTn id="389" fill="hold">
                            <p:stCondLst>
                              <p:cond delay="0"/>
                            </p:stCondLst>
                            <p:childTnLst>
                              <p:par>
                                <p:cTn id="390" presetID="22" presetClass="emph" presetSubtype="0" fill="hold" grpId="0" nodeType="clickEffect">
                                  <p:stCondLst>
                                    <p:cond delay="0"/>
                                  </p:stCondLst>
                                  <p:childTnLst>
                                    <p:animClr clrSpc="hsl">
                                      <p:cBhvr override="childStyle">
                                        <p:cTn id="391" dur="500" fill="hold"/>
                                        <p:tgtEl>
                                          <p:spTgt spid="24">
                                            <p:bg/>
                                          </p:spTgt>
                                        </p:tgtEl>
                                        <p:attrNameLst>
                                          <p:attrName>style.color</p:attrName>
                                        </p:attrNameLst>
                                      </p:cBhvr>
                                      <p:by>
                                        <p:hsl h="-7200000" s="0" l="0"/>
                                      </p:by>
                                    </p:animClr>
                                    <p:animClr clrSpc="hsl">
                                      <p:cBhvr>
                                        <p:cTn id="392" dur="500" fill="hold"/>
                                        <p:tgtEl>
                                          <p:spTgt spid="24">
                                            <p:bg/>
                                          </p:spTgt>
                                        </p:tgtEl>
                                        <p:attrNameLst>
                                          <p:attrName>fillcolor</p:attrName>
                                        </p:attrNameLst>
                                      </p:cBhvr>
                                      <p:by>
                                        <p:hsl h="-7200000" s="0" l="0"/>
                                      </p:by>
                                    </p:animClr>
                                    <p:animClr clrSpc="hsl">
                                      <p:cBhvr>
                                        <p:cTn id="393" dur="500" fill="hold"/>
                                        <p:tgtEl>
                                          <p:spTgt spid="24">
                                            <p:bg/>
                                          </p:spTgt>
                                        </p:tgtEl>
                                        <p:attrNameLst>
                                          <p:attrName>stroke.color</p:attrName>
                                        </p:attrNameLst>
                                      </p:cBhvr>
                                      <p:by>
                                        <p:hsl h="-7200000" s="0" l="0"/>
                                      </p:by>
                                    </p:animClr>
                                    <p:set>
                                      <p:cBhvr>
                                        <p:cTn id="394" dur="500" fill="hold"/>
                                        <p:tgtEl>
                                          <p:spTgt spid="24">
                                            <p:bg/>
                                          </p:spTgt>
                                        </p:tgtEl>
                                        <p:attrNameLst>
                                          <p:attrName>fill.type</p:attrName>
                                        </p:attrNameLst>
                                      </p:cBhvr>
                                      <p:to>
                                        <p:strVal val="solid"/>
                                      </p:to>
                                    </p:set>
                                  </p:childTnLst>
                                </p:cTn>
                              </p:par>
                              <p:par>
                                <p:cTn id="395" presetID="22" presetClass="emph" presetSubtype="0" fill="hold" grpId="0" nodeType="withEffect">
                                  <p:stCondLst>
                                    <p:cond delay="0"/>
                                  </p:stCondLst>
                                  <p:childTnLst>
                                    <p:animClr clrSpc="hsl">
                                      <p:cBhvr override="childStyle">
                                        <p:cTn id="396" dur="500" fill="hold"/>
                                        <p:tgtEl>
                                          <p:spTgt spid="24">
                                            <p:txEl>
                                              <p:pRg st="0" end="0"/>
                                            </p:txEl>
                                          </p:spTgt>
                                        </p:tgtEl>
                                        <p:attrNameLst>
                                          <p:attrName>style.color</p:attrName>
                                        </p:attrNameLst>
                                      </p:cBhvr>
                                      <p:by>
                                        <p:hsl h="-7200000" s="0" l="0"/>
                                      </p:by>
                                    </p:animClr>
                                    <p:animClr clrSpc="hsl">
                                      <p:cBhvr>
                                        <p:cTn id="397" dur="500" fill="hold"/>
                                        <p:tgtEl>
                                          <p:spTgt spid="24">
                                            <p:txEl>
                                              <p:pRg st="0" end="0"/>
                                            </p:txEl>
                                          </p:spTgt>
                                        </p:tgtEl>
                                        <p:attrNameLst>
                                          <p:attrName>fillcolor</p:attrName>
                                        </p:attrNameLst>
                                      </p:cBhvr>
                                      <p:by>
                                        <p:hsl h="-7200000" s="0" l="0"/>
                                      </p:by>
                                    </p:animClr>
                                    <p:animClr clrSpc="hsl">
                                      <p:cBhvr>
                                        <p:cTn id="398" dur="500" fill="hold"/>
                                        <p:tgtEl>
                                          <p:spTgt spid="24">
                                            <p:txEl>
                                              <p:pRg st="0" end="0"/>
                                            </p:txEl>
                                          </p:spTgt>
                                        </p:tgtEl>
                                        <p:attrNameLst>
                                          <p:attrName>stroke.color</p:attrName>
                                        </p:attrNameLst>
                                      </p:cBhvr>
                                      <p:by>
                                        <p:hsl h="-7200000" s="0" l="0"/>
                                      </p:by>
                                    </p:animClr>
                                    <p:set>
                                      <p:cBhvr>
                                        <p:cTn id="399" dur="500" fill="hold"/>
                                        <p:tgtEl>
                                          <p:spTgt spid="24">
                                            <p:txEl>
                                              <p:pRg st="0" end="0"/>
                                            </p:txEl>
                                          </p:spTgt>
                                        </p:tgtEl>
                                        <p:attrNameLst>
                                          <p:attrName>fill.type</p:attrName>
                                        </p:attrNameLst>
                                      </p:cBhvr>
                                      <p:to>
                                        <p:strVal val="solid"/>
                                      </p:to>
                                    </p:set>
                                  </p:childTnLst>
                                </p:cTn>
                              </p:par>
                            </p:childTnLst>
                          </p:cTn>
                        </p:par>
                      </p:childTnLst>
                    </p:cTn>
                  </p:par>
                </p:childTnLst>
              </p:cTn>
              <p:nextCondLst>
                <p:cond evt="onClick" delay="0">
                  <p:tgtEl>
                    <p:spTgt spid="24"/>
                  </p:tgtEl>
                </p:cond>
              </p:nextCondLst>
            </p:seq>
          </p:childTnLst>
        </p:cTn>
      </p:par>
    </p:tnLst>
    <p:bldLst>
      <p:bldP spid="5" grpId="0" build="allAtOnce" animBg="1"/>
      <p:bldP spid="6" grpId="0" build="allAtOnce" animBg="1"/>
      <p:bldP spid="7" grpId="0" build="allAtOnce" animBg="1"/>
      <p:bldP spid="8" grpId="0" build="allAtOnce" animBg="1"/>
      <p:bldP spid="9" grpId="0" build="allAtOnce" animBg="1"/>
      <p:bldP spid="10" grpId="0" build="allAtOnce" animBg="1"/>
      <p:bldP spid="11" grpId="0" build="allAtOnce" animBg="1"/>
      <p:bldP spid="12" grpId="0" build="allAtOnce" animBg="1"/>
      <p:bldP spid="13" grpId="0" build="allAtOnce" animBg="1"/>
      <p:bldP spid="14" grpId="0" build="allAtOnce" animBg="1"/>
      <p:bldP spid="15" grpId="0" build="allAtOnce" animBg="1"/>
      <p:bldP spid="16" grpId="0" build="allAtOnce" animBg="1"/>
      <p:bldP spid="17" grpId="0" build="allAtOnce" animBg="1"/>
      <p:bldP spid="18" grpId="0" build="allAtOnce" animBg="1"/>
      <p:bldP spid="19" grpId="0" build="allAtOnce" animBg="1"/>
      <p:bldP spid="20" grpId="0" build="allAtOnce" animBg="1"/>
      <p:bldP spid="21" grpId="0" build="allAtOnce" animBg="1"/>
      <p:bldP spid="22" grpId="0" build="allAtOnce" animBg="1"/>
      <p:bldP spid="23" grpId="0" build="allAtOnce" animBg="1"/>
      <p:bldP spid="24" grpId="0" build="allAtOnce"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39752" y="274638"/>
            <a:ext cx="5585048" cy="778098"/>
          </a:xfrm>
        </p:spPr>
        <p:txBody>
          <a:bodyPr>
            <a:normAutofit/>
          </a:bodyPr>
          <a:lstStyle/>
          <a:p>
            <a:r>
              <a:rPr lang="ru-RU" sz="3200" b="1" i="1" dirty="0" smtClean="0"/>
              <a:t>О каком предмете идет речь?</a:t>
            </a:r>
            <a:endParaRPr lang="ru-RU" sz="3200" b="1" i="1" dirty="0"/>
          </a:p>
        </p:txBody>
      </p:sp>
      <p:sp>
        <p:nvSpPr>
          <p:cNvPr id="4" name="Управляющая кнопка: возврат 3">
            <a:hlinkClick r:id="rId3" action="ppaction://hlinksldjump" highlightClick="1"/>
            <a:hlinkHover r:id="rId3" action="ppaction://hlinksldjump"/>
          </p:cNvPr>
          <p:cNvSpPr/>
          <p:nvPr/>
        </p:nvSpPr>
        <p:spPr>
          <a:xfrm>
            <a:off x="8316416" y="6237312"/>
            <a:ext cx="576064" cy="432048"/>
          </a:xfrm>
          <a:prstGeom prst="actionButtonReturn">
            <a:avLst/>
          </a:prstGeom>
          <a:scene3d>
            <a:camera prst="orthographicFront"/>
            <a:lightRig rig="threePt" dir="t"/>
          </a:scene3d>
          <a:sp3d extrusionH="196850">
            <a:bevelT w="114300" prst="artDeco"/>
            <a:bevelB w="114300" prst="artDeco"/>
            <a:extrusionClr>
              <a:srgbClr val="0070C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57150" h="38100" prst="artDeco"/>
            </a:sp3d>
          </a:bodyPr>
          <a:lstStyle/>
          <a:p>
            <a:pPr algn="ctr"/>
            <a:endParaRPr lang="ru-RU"/>
          </a:p>
        </p:txBody>
      </p:sp>
      <p:sp>
        <p:nvSpPr>
          <p:cNvPr id="5" name="Скругленный прямоугольник 4"/>
          <p:cNvSpPr/>
          <p:nvPr/>
        </p:nvSpPr>
        <p:spPr>
          <a:xfrm>
            <a:off x="395536" y="6165304"/>
            <a:ext cx="1944216" cy="504056"/>
          </a:xfrm>
          <a:prstGeom prst="roundRect">
            <a:avLst/>
          </a:prstGeom>
          <a:scene3d>
            <a:camera prst="orthographicFront"/>
            <a:lightRig rig="threePt" dir="t"/>
          </a:scene3d>
          <a:sp3d extrusionH="76200">
            <a:bevelT w="114300" prst="artDeco"/>
            <a:bevelB w="114300" prst="artDeco"/>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t>Ответ</a:t>
            </a:r>
            <a:endParaRPr lang="ru-RU" sz="2000" b="1" i="1" dirty="0"/>
          </a:p>
        </p:txBody>
      </p:sp>
      <p:sp>
        <p:nvSpPr>
          <p:cNvPr id="6" name="Скругленный прямоугольник 5"/>
          <p:cNvSpPr/>
          <p:nvPr/>
        </p:nvSpPr>
        <p:spPr>
          <a:xfrm>
            <a:off x="251520" y="188640"/>
            <a:ext cx="2016224" cy="432048"/>
          </a:xfrm>
          <a:prstGeom prst="roundRect">
            <a:avLst/>
          </a:prstGeom>
          <a:scene3d>
            <a:camera prst="orthographicFront"/>
            <a:lightRig rig="threePt" dir="t"/>
          </a:scene3d>
          <a:sp3d extrusionH="76200">
            <a:bevelT w="114300" prst="artDeco"/>
            <a:bevelB w="114300" prst="artDeco"/>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dirty="0" smtClean="0"/>
              <a:t>Детали  10</a:t>
            </a:r>
            <a:endParaRPr lang="ru-RU" dirty="0"/>
          </a:p>
        </p:txBody>
      </p:sp>
      <p:sp>
        <p:nvSpPr>
          <p:cNvPr id="7" name="Скругленный прямоугольник 6"/>
          <p:cNvSpPr/>
          <p:nvPr/>
        </p:nvSpPr>
        <p:spPr>
          <a:xfrm>
            <a:off x="251520" y="908720"/>
            <a:ext cx="8424936" cy="1944216"/>
          </a:xfrm>
          <a:prstGeom prst="roundRect">
            <a:avLst/>
          </a:prstGeom>
          <a:scene3d>
            <a:camera prst="orthographicFront"/>
            <a:lightRig rig="threePt" dir="t"/>
          </a:scene3d>
          <a:sp3d extrusionH="76200">
            <a:bevelT w="114300" prst="artDeco"/>
            <a:bevelB w="114300" prst="artDeco"/>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000" b="1" i="1" dirty="0" smtClean="0">
                <a:solidFill>
                  <a:schemeClr val="bg1"/>
                </a:solidFill>
              </a:rPr>
              <a:t>Обратите внимание на такую деталь: Багратион в Английском клубе показался «без шляпы и …, которые он, по клубному обычаю, оставил у швейцара», а Денисов «отстегнул …» в зале перед самым танцем. </a:t>
            </a:r>
            <a:endParaRPr lang="ru-RU" sz="2000" dirty="0">
              <a:solidFill>
                <a:schemeClr val="bg1"/>
              </a:solidFill>
            </a:endParaRPr>
          </a:p>
        </p:txBody>
      </p:sp>
      <p:pic>
        <p:nvPicPr>
          <p:cNvPr id="8" name="Picture 3" descr="C:\Users\Андрей\Desktop\19.02\война и мир в картинках\Voyna`i`mir`1`Andrey`DVDRip`RusAC3`by`Dim-Dim (19.02.2012 16-51-17)\Voyna`i`mir`1`Andrey`DVDRip`RusAC3`by`Dim-Dim 369.jpg"/>
          <p:cNvPicPr>
            <a:picLocks noChangeAspect="1" noChangeArrowheads="1"/>
          </p:cNvPicPr>
          <p:nvPr/>
        </p:nvPicPr>
        <p:blipFill>
          <a:blip r:embed="rId4" cstate="screen"/>
          <a:srcRect/>
          <a:stretch>
            <a:fillRect/>
          </a:stretch>
        </p:blipFill>
        <p:spPr bwMode="auto">
          <a:xfrm>
            <a:off x="6444208" y="2924944"/>
            <a:ext cx="2014329" cy="31683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3" descr="C:\Users\Андрей\Desktop\19.02\война и мир в картинках\Voyna`i`mir`3`1812`god`DVDRip`DivX`Rus`AC3`by`Dim-Dim1 (19.02.2012 14-40-16)\Voyna`i`mir`3`1812`god`DVDRip`DivX`Rus`AC3`by`Dim-Dim1 438.jpg"/>
          <p:cNvPicPr>
            <a:picLocks noChangeAspect="1" noChangeArrowheads="1"/>
          </p:cNvPicPr>
          <p:nvPr/>
        </p:nvPicPr>
        <p:blipFill>
          <a:blip r:embed="rId5" cstate="screen"/>
          <a:srcRect/>
          <a:stretch>
            <a:fillRect/>
          </a:stretch>
        </p:blipFill>
        <p:spPr bwMode="auto">
          <a:xfrm>
            <a:off x="827584" y="2924944"/>
            <a:ext cx="1872208" cy="31369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74" name="Picture 2" descr="C:\Users\Учитель\Desktop\europeyskoe_oruzhie-158.jpg"/>
          <p:cNvPicPr>
            <a:picLocks noChangeAspect="1" noChangeArrowheads="1"/>
          </p:cNvPicPr>
          <p:nvPr/>
        </p:nvPicPr>
        <p:blipFill>
          <a:blip r:embed="rId6" cstate="screen"/>
          <a:srcRect/>
          <a:stretch>
            <a:fillRect/>
          </a:stretch>
        </p:blipFill>
        <p:spPr bwMode="auto">
          <a:xfrm>
            <a:off x="3203848" y="2924944"/>
            <a:ext cx="2845914" cy="30963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2" presetClass="emph" presetSubtype="0" fill="hold" grpId="0" nodeType="clickEffect">
                                  <p:stCondLst>
                                    <p:cond delay="0"/>
                                  </p:stCondLst>
                                  <p:childTnLst>
                                    <p:animClr clrSpc="hsl">
                                      <p:cBhvr override="childStyle">
                                        <p:cTn id="6" dur="500" fill="hold"/>
                                        <p:tgtEl>
                                          <p:spTgt spid="5"/>
                                        </p:tgtEl>
                                        <p:attrNameLst>
                                          <p:attrName>style.color</p:attrName>
                                        </p:attrNameLst>
                                      </p:cBhvr>
                                      <p:by>
                                        <p:hsl h="-7200000" s="0" l="0"/>
                                      </p:by>
                                    </p:animClr>
                                    <p:animClr clrSpc="hsl">
                                      <p:cBhvr>
                                        <p:cTn id="7" dur="500" fill="hold"/>
                                        <p:tgtEl>
                                          <p:spTgt spid="5"/>
                                        </p:tgtEl>
                                        <p:attrNameLst>
                                          <p:attrName>fillcolor</p:attrName>
                                        </p:attrNameLst>
                                      </p:cBhvr>
                                      <p:by>
                                        <p:hsl h="-7200000" s="0" l="0"/>
                                      </p:by>
                                    </p:animClr>
                                    <p:animClr clrSpc="hsl">
                                      <p:cBhvr>
                                        <p:cTn id="8" dur="500" fill="hold"/>
                                        <p:tgtEl>
                                          <p:spTgt spid="5"/>
                                        </p:tgtEl>
                                        <p:attrNameLst>
                                          <p:attrName>stroke.color</p:attrName>
                                        </p:attrNameLst>
                                      </p:cBhvr>
                                      <p:by>
                                        <p:hsl h="-7200000" s="0" l="0"/>
                                      </p:by>
                                    </p:animClr>
                                    <p:set>
                                      <p:cBhvr>
                                        <p:cTn id="9" dur="500" fill="hold"/>
                                        <p:tgtEl>
                                          <p:spTgt spid="5"/>
                                        </p:tgtEl>
                                        <p:attrNameLst>
                                          <p:attrName>fill.type</p:attrName>
                                        </p:attrNameLst>
                                      </p:cBhvr>
                                      <p:to>
                                        <p:strVal val="solid"/>
                                      </p:to>
                                    </p:set>
                                  </p:childTnLst>
                                </p:cTn>
                              </p:par>
                              <p:par>
                                <p:cTn id="10" presetID="20" presetClass="entr" presetSubtype="0" fill="hold" nodeType="with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wedge">
                                      <p:cBhvr>
                                        <p:cTn id="12" dur="2000"/>
                                        <p:tgtEl>
                                          <p:spTgt spid="3074"/>
                                        </p:tgtEl>
                                      </p:cBhvr>
                                    </p:animEffect>
                                  </p:childTnLst>
                                </p:cTn>
                              </p:par>
                            </p:childTnLst>
                          </p:cTn>
                        </p:par>
                      </p:childTnLst>
                    </p:cTn>
                  </p:par>
                </p:childTnLst>
              </p:cTn>
              <p:nextCondLst>
                <p:cond evt="onClick" delay="0">
                  <p:tgtEl>
                    <p:spTgt spid="5"/>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39752" y="274638"/>
            <a:ext cx="6552728" cy="850106"/>
          </a:xfrm>
        </p:spPr>
        <p:txBody>
          <a:bodyPr>
            <a:normAutofit/>
          </a:bodyPr>
          <a:lstStyle/>
          <a:p>
            <a:r>
              <a:rPr lang="ru-RU" sz="3200" b="1" i="1" dirty="0" smtClean="0"/>
              <a:t>Что объединяет все эти предметы?</a:t>
            </a:r>
            <a:endParaRPr lang="ru-RU" sz="3200" b="1" i="1" dirty="0"/>
          </a:p>
        </p:txBody>
      </p:sp>
      <p:sp>
        <p:nvSpPr>
          <p:cNvPr id="4" name="Скругленный прямоугольник 3"/>
          <p:cNvSpPr/>
          <p:nvPr/>
        </p:nvSpPr>
        <p:spPr>
          <a:xfrm>
            <a:off x="251520" y="188640"/>
            <a:ext cx="2016224" cy="504056"/>
          </a:xfrm>
          <a:prstGeom prst="roundRect">
            <a:avLst/>
          </a:prstGeom>
          <a:scene3d>
            <a:camera prst="orthographicFront"/>
            <a:lightRig rig="threePt" dir="t"/>
          </a:scene3d>
          <a:sp3d extrusionH="76200">
            <a:bevelT w="114300" prst="artDeco"/>
            <a:bevelB w="114300" prst="artDeco"/>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dirty="0" smtClean="0"/>
              <a:t>Детали 15</a:t>
            </a:r>
            <a:endParaRPr lang="ru-RU" dirty="0"/>
          </a:p>
        </p:txBody>
      </p:sp>
      <p:sp>
        <p:nvSpPr>
          <p:cNvPr id="5" name="Скругленный прямоугольник 4"/>
          <p:cNvSpPr/>
          <p:nvPr/>
        </p:nvSpPr>
        <p:spPr>
          <a:xfrm>
            <a:off x="899592" y="1052736"/>
            <a:ext cx="7344816" cy="1440160"/>
          </a:xfrm>
          <a:prstGeom prst="roundRect">
            <a:avLst/>
          </a:prstGeom>
          <a:scene3d>
            <a:camera prst="orthographicFront"/>
            <a:lightRig rig="threePt" dir="t"/>
          </a:scene3d>
          <a:sp3d extrusionH="76200">
            <a:bevelT w="114300" prst="artDeco"/>
            <a:bevelB w="114300" prst="artDeco"/>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800" b="1" i="1" dirty="0" smtClean="0">
                <a:solidFill>
                  <a:schemeClr val="bg1"/>
                </a:solidFill>
              </a:rPr>
              <a:t>Евангелие, череп, гроб с костями, свечи, белый фартук, лопата, три пары перчаток. </a:t>
            </a:r>
          </a:p>
        </p:txBody>
      </p:sp>
      <p:sp>
        <p:nvSpPr>
          <p:cNvPr id="7" name="Содержимое 6"/>
          <p:cNvSpPr>
            <a:spLocks noGrp="1"/>
          </p:cNvSpPr>
          <p:nvPr>
            <p:ph idx="1"/>
          </p:nvPr>
        </p:nvSpPr>
        <p:spPr/>
        <p:txBody>
          <a:bodyPr/>
          <a:lstStyle/>
          <a:p>
            <a:endParaRPr lang="ru-RU"/>
          </a:p>
        </p:txBody>
      </p:sp>
      <p:pic>
        <p:nvPicPr>
          <p:cNvPr id="6146" name="Picture 2" descr="C:\Users\Учитель\Desktop\047_29-1.jpg"/>
          <p:cNvPicPr>
            <a:picLocks noChangeAspect="1" noChangeArrowheads="1"/>
          </p:cNvPicPr>
          <p:nvPr/>
        </p:nvPicPr>
        <p:blipFill>
          <a:blip r:embed="rId3" cstate="screen"/>
          <a:srcRect/>
          <a:stretch>
            <a:fillRect/>
          </a:stretch>
        </p:blipFill>
        <p:spPr bwMode="auto">
          <a:xfrm>
            <a:off x="179512" y="2564904"/>
            <a:ext cx="3857572" cy="21602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147" name="Picture 3" descr="C:\Users\Учитель\Desktop\0_41d7e_9267b470_L.jpg"/>
          <p:cNvPicPr>
            <a:picLocks noChangeAspect="1" noChangeArrowheads="1"/>
          </p:cNvPicPr>
          <p:nvPr/>
        </p:nvPicPr>
        <p:blipFill>
          <a:blip r:embed="rId4" cstate="screen"/>
          <a:srcRect/>
          <a:stretch>
            <a:fillRect/>
          </a:stretch>
        </p:blipFill>
        <p:spPr bwMode="auto">
          <a:xfrm>
            <a:off x="5436096" y="2636912"/>
            <a:ext cx="3439872" cy="21602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148" name="Picture 4" descr="C:\Users\Учитель\Desktop\7711.jpg"/>
          <p:cNvPicPr>
            <a:picLocks noChangeAspect="1" noChangeArrowheads="1"/>
          </p:cNvPicPr>
          <p:nvPr/>
        </p:nvPicPr>
        <p:blipFill>
          <a:blip r:embed="rId5" cstate="screen"/>
          <a:srcRect/>
          <a:stretch>
            <a:fillRect/>
          </a:stretch>
        </p:blipFill>
        <p:spPr bwMode="auto">
          <a:xfrm>
            <a:off x="3419872" y="4437112"/>
            <a:ext cx="2880320" cy="21602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Скругленный прямоугольник 10"/>
          <p:cNvSpPr/>
          <p:nvPr/>
        </p:nvSpPr>
        <p:spPr>
          <a:xfrm>
            <a:off x="395536" y="6165304"/>
            <a:ext cx="1944216" cy="504056"/>
          </a:xfrm>
          <a:prstGeom prst="roundRect">
            <a:avLst/>
          </a:prstGeom>
          <a:scene3d>
            <a:camera prst="orthographicFront"/>
            <a:lightRig rig="threePt" dir="t"/>
          </a:scene3d>
          <a:sp3d extrusionH="76200">
            <a:bevelT w="114300" prst="artDeco"/>
            <a:bevelB w="114300" prst="artDeco"/>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t>Ответ</a:t>
            </a:r>
            <a:endParaRPr lang="ru-RU" sz="2000" b="1" i="1" dirty="0"/>
          </a:p>
        </p:txBody>
      </p:sp>
      <p:sp>
        <p:nvSpPr>
          <p:cNvPr id="12" name="TextBox 11"/>
          <p:cNvSpPr txBox="1"/>
          <p:nvPr/>
        </p:nvSpPr>
        <p:spPr>
          <a:xfrm>
            <a:off x="251520" y="5373216"/>
            <a:ext cx="2923942" cy="707886"/>
          </a:xfrm>
          <a:prstGeom prst="rect">
            <a:avLst/>
          </a:prstGeom>
          <a:noFill/>
        </p:spPr>
        <p:txBody>
          <a:bodyPr wrap="none" rtlCol="0">
            <a:spAutoFit/>
          </a:bodyPr>
          <a:lstStyle/>
          <a:p>
            <a:r>
              <a:rPr lang="ru-RU" sz="2000" b="1" i="1" dirty="0" smtClean="0"/>
              <a:t>Ритуал посвящения </a:t>
            </a:r>
          </a:p>
          <a:p>
            <a:pPr algn="ctr"/>
            <a:r>
              <a:rPr lang="ru-RU" sz="2000" b="1" i="1" dirty="0" smtClean="0"/>
              <a:t>в масоны</a:t>
            </a:r>
            <a:endParaRPr lang="ru-RU" sz="2000" b="1" i="1" dirty="0"/>
          </a:p>
        </p:txBody>
      </p:sp>
      <p:sp>
        <p:nvSpPr>
          <p:cNvPr id="13" name="Управляющая кнопка: возврат 12">
            <a:hlinkClick r:id="rId6" action="ppaction://hlinksldjump" highlightClick="1"/>
            <a:hlinkHover r:id="rId6" action="ppaction://hlinksldjump"/>
          </p:cNvPr>
          <p:cNvSpPr/>
          <p:nvPr/>
        </p:nvSpPr>
        <p:spPr>
          <a:xfrm>
            <a:off x="8316416" y="6237312"/>
            <a:ext cx="576064" cy="432048"/>
          </a:xfrm>
          <a:prstGeom prst="actionButtonReturn">
            <a:avLst/>
          </a:prstGeom>
          <a:scene3d>
            <a:camera prst="orthographicFront"/>
            <a:lightRig rig="threePt" dir="t"/>
          </a:scene3d>
          <a:sp3d extrusionH="196850">
            <a:bevelT w="114300" prst="artDeco"/>
            <a:bevelB w="114300" prst="artDeco"/>
            <a:extrusionClr>
              <a:srgbClr val="0070C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57150" h="38100" prst="artDeco"/>
            </a:sp3d>
          </a:bodyPr>
          <a:lstStyle/>
          <a:p>
            <a:pPr algn="ctr"/>
            <a:endParaRPr lang="ru-RU"/>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22" presetClass="emph" presetSubtype="0" fill="hold" grpId="0" nodeType="clickEffect">
                                  <p:stCondLst>
                                    <p:cond delay="0"/>
                                  </p:stCondLst>
                                  <p:childTnLst>
                                    <p:animClr clrSpc="hsl">
                                      <p:cBhvr override="childStyle">
                                        <p:cTn id="6" dur="500" fill="hold"/>
                                        <p:tgtEl>
                                          <p:spTgt spid="11"/>
                                        </p:tgtEl>
                                        <p:attrNameLst>
                                          <p:attrName>style.color</p:attrName>
                                        </p:attrNameLst>
                                      </p:cBhvr>
                                      <p:by>
                                        <p:hsl h="-7200000" s="0" l="0"/>
                                      </p:by>
                                    </p:animClr>
                                    <p:animClr clrSpc="hsl">
                                      <p:cBhvr>
                                        <p:cTn id="7" dur="500" fill="hold"/>
                                        <p:tgtEl>
                                          <p:spTgt spid="11"/>
                                        </p:tgtEl>
                                        <p:attrNameLst>
                                          <p:attrName>fillcolor</p:attrName>
                                        </p:attrNameLst>
                                      </p:cBhvr>
                                      <p:by>
                                        <p:hsl h="-7200000" s="0" l="0"/>
                                      </p:by>
                                    </p:animClr>
                                    <p:animClr clrSpc="hsl">
                                      <p:cBhvr>
                                        <p:cTn id="8" dur="500" fill="hold"/>
                                        <p:tgtEl>
                                          <p:spTgt spid="11"/>
                                        </p:tgtEl>
                                        <p:attrNameLst>
                                          <p:attrName>stroke.color</p:attrName>
                                        </p:attrNameLst>
                                      </p:cBhvr>
                                      <p:by>
                                        <p:hsl h="-7200000" s="0" l="0"/>
                                      </p:by>
                                    </p:animClr>
                                    <p:set>
                                      <p:cBhvr>
                                        <p:cTn id="9" dur="500" fill="hold"/>
                                        <p:tgtEl>
                                          <p:spTgt spid="11"/>
                                        </p:tgtEl>
                                        <p:attrNameLst>
                                          <p:attrName>fill.type</p:attrName>
                                        </p:attrNameLst>
                                      </p:cBhvr>
                                      <p:to>
                                        <p:strVal val="solid"/>
                                      </p:to>
                                    </p:set>
                                  </p:childTnLst>
                                </p:cTn>
                              </p:par>
                              <p:par>
                                <p:cTn id="10" presetID="2" presetClass="entr" presetSubtype="4"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par>
                                <p:cTn id="14" presetID="20" presetClass="entr" presetSubtype="0" fill="hold" nodeType="withEffect">
                                  <p:stCondLst>
                                    <p:cond delay="0"/>
                                  </p:stCondLst>
                                  <p:childTnLst>
                                    <p:set>
                                      <p:cBhvr>
                                        <p:cTn id="15" dur="1" fill="hold">
                                          <p:stCondLst>
                                            <p:cond delay="0"/>
                                          </p:stCondLst>
                                        </p:cTn>
                                        <p:tgtEl>
                                          <p:spTgt spid="6148"/>
                                        </p:tgtEl>
                                        <p:attrNameLst>
                                          <p:attrName>style.visibility</p:attrName>
                                        </p:attrNameLst>
                                      </p:cBhvr>
                                      <p:to>
                                        <p:strVal val="visible"/>
                                      </p:to>
                                    </p:set>
                                    <p:animEffect transition="in" filter="wedge">
                                      <p:cBhvr>
                                        <p:cTn id="16" dur="2000"/>
                                        <p:tgtEl>
                                          <p:spTgt spid="6148"/>
                                        </p:tgtEl>
                                      </p:cBhvr>
                                    </p:animEffect>
                                  </p:childTnLst>
                                </p:cTn>
                              </p:par>
                              <p:par>
                                <p:cTn id="17" presetID="20" presetClass="entr" presetSubtype="0" fill="hold" nodeType="withEffect">
                                  <p:stCondLst>
                                    <p:cond delay="0"/>
                                  </p:stCondLst>
                                  <p:childTnLst>
                                    <p:set>
                                      <p:cBhvr>
                                        <p:cTn id="18" dur="1" fill="hold">
                                          <p:stCondLst>
                                            <p:cond delay="0"/>
                                          </p:stCondLst>
                                        </p:cTn>
                                        <p:tgtEl>
                                          <p:spTgt spid="6147"/>
                                        </p:tgtEl>
                                        <p:attrNameLst>
                                          <p:attrName>style.visibility</p:attrName>
                                        </p:attrNameLst>
                                      </p:cBhvr>
                                      <p:to>
                                        <p:strVal val="visible"/>
                                      </p:to>
                                    </p:set>
                                    <p:animEffect transition="in" filter="wedge">
                                      <p:cBhvr>
                                        <p:cTn id="19" dur="2000"/>
                                        <p:tgtEl>
                                          <p:spTgt spid="6147"/>
                                        </p:tgtEl>
                                      </p:cBhvr>
                                    </p:animEffect>
                                  </p:childTnLst>
                                </p:cTn>
                              </p:par>
                              <p:par>
                                <p:cTn id="20" presetID="20" presetClass="entr" presetSubtype="0" fill="hold" nodeType="withEffect">
                                  <p:stCondLst>
                                    <p:cond delay="0"/>
                                  </p:stCondLst>
                                  <p:childTnLst>
                                    <p:set>
                                      <p:cBhvr>
                                        <p:cTn id="21" dur="1" fill="hold">
                                          <p:stCondLst>
                                            <p:cond delay="0"/>
                                          </p:stCondLst>
                                        </p:cTn>
                                        <p:tgtEl>
                                          <p:spTgt spid="6146"/>
                                        </p:tgtEl>
                                        <p:attrNameLst>
                                          <p:attrName>style.visibility</p:attrName>
                                        </p:attrNameLst>
                                      </p:cBhvr>
                                      <p:to>
                                        <p:strVal val="visible"/>
                                      </p:to>
                                    </p:set>
                                    <p:animEffect transition="in" filter="wedge">
                                      <p:cBhvr>
                                        <p:cTn id="22" dur="2000"/>
                                        <p:tgtEl>
                                          <p:spTgt spid="6146"/>
                                        </p:tgtEl>
                                      </p:cBhvr>
                                    </p:animEffect>
                                  </p:childTnLst>
                                </p:cTn>
                              </p:par>
                            </p:childTnLst>
                          </p:cTn>
                        </p:par>
                      </p:childTnLst>
                    </p:cTn>
                  </p:par>
                </p:childTnLst>
              </p:cTn>
              <p:nextCondLst>
                <p:cond evt="onClick" delay="0">
                  <p:tgtEl>
                    <p:spTgt spid="11"/>
                  </p:tgtEl>
                </p:cond>
              </p:nextCondLst>
            </p:seq>
          </p:childTnLst>
        </p:cTn>
      </p:par>
    </p:tnLst>
    <p:bldLst>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52120" y="980728"/>
            <a:ext cx="2272680" cy="360040"/>
          </a:xfrm>
        </p:spPr>
        <p:txBody>
          <a:bodyPr>
            <a:normAutofit fontScale="90000"/>
          </a:bodyPr>
          <a:lstStyle/>
          <a:p>
            <a:endParaRPr lang="ru-RU" sz="2000" b="1" i="1" dirty="0"/>
          </a:p>
        </p:txBody>
      </p:sp>
      <p:sp>
        <p:nvSpPr>
          <p:cNvPr id="4" name="Управляющая кнопка: возврат 3">
            <a:hlinkClick r:id="rId3" action="ppaction://hlinksldjump" highlightClick="1"/>
            <a:hlinkHover r:id="rId3" action="ppaction://hlinksldjump"/>
          </p:cNvPr>
          <p:cNvSpPr/>
          <p:nvPr/>
        </p:nvSpPr>
        <p:spPr>
          <a:xfrm>
            <a:off x="8316416" y="6237312"/>
            <a:ext cx="576064" cy="432048"/>
          </a:xfrm>
          <a:prstGeom prst="actionButtonReturn">
            <a:avLst/>
          </a:prstGeom>
          <a:scene3d>
            <a:camera prst="orthographicFront"/>
            <a:lightRig rig="threePt" dir="t"/>
          </a:scene3d>
          <a:sp3d extrusionH="196850">
            <a:bevelT w="114300" prst="artDeco"/>
            <a:bevelB w="114300" prst="artDeco"/>
            <a:extrusionClr>
              <a:srgbClr val="0070C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57150" h="38100" prst="artDeco"/>
            </a:sp3d>
          </a:bodyPr>
          <a:lstStyle/>
          <a:p>
            <a:pPr algn="ctr"/>
            <a:endParaRPr lang="ru-RU"/>
          </a:p>
        </p:txBody>
      </p:sp>
      <p:sp>
        <p:nvSpPr>
          <p:cNvPr id="5" name="Скругленный прямоугольник 4"/>
          <p:cNvSpPr/>
          <p:nvPr/>
        </p:nvSpPr>
        <p:spPr>
          <a:xfrm>
            <a:off x="395536" y="6165304"/>
            <a:ext cx="1944216" cy="504056"/>
          </a:xfrm>
          <a:prstGeom prst="roundRect">
            <a:avLst/>
          </a:prstGeom>
          <a:scene3d>
            <a:camera prst="orthographicFront"/>
            <a:lightRig rig="threePt" dir="t"/>
          </a:scene3d>
          <a:sp3d extrusionH="76200">
            <a:bevelT w="114300" prst="artDeco"/>
            <a:bevelB w="114300" prst="artDeco"/>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t>Ответ</a:t>
            </a:r>
            <a:endParaRPr lang="ru-RU" sz="2000" b="1" i="1" dirty="0"/>
          </a:p>
        </p:txBody>
      </p:sp>
      <p:sp>
        <p:nvSpPr>
          <p:cNvPr id="6" name="Скругленный прямоугольник 5"/>
          <p:cNvSpPr/>
          <p:nvPr/>
        </p:nvSpPr>
        <p:spPr>
          <a:xfrm>
            <a:off x="179512" y="188640"/>
            <a:ext cx="2088232" cy="504056"/>
          </a:xfrm>
          <a:prstGeom prst="roundRect">
            <a:avLst/>
          </a:prstGeom>
          <a:scene3d>
            <a:camera prst="orthographicFront"/>
            <a:lightRig rig="threePt" dir="t"/>
          </a:scene3d>
          <a:sp3d extrusionH="76200">
            <a:bevelT w="114300" prst="artDeco"/>
            <a:bevelB w="114300" prst="artDeco"/>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dirty="0" smtClean="0"/>
              <a:t>Детали 20</a:t>
            </a:r>
            <a:endParaRPr lang="ru-RU" dirty="0"/>
          </a:p>
        </p:txBody>
      </p:sp>
      <p:sp>
        <p:nvSpPr>
          <p:cNvPr id="7" name="Скругленный прямоугольник 6"/>
          <p:cNvSpPr/>
          <p:nvPr/>
        </p:nvSpPr>
        <p:spPr>
          <a:xfrm>
            <a:off x="1619672" y="3645024"/>
            <a:ext cx="6192688" cy="2448272"/>
          </a:xfrm>
          <a:prstGeom prst="roundRect">
            <a:avLst/>
          </a:prstGeom>
          <a:scene3d>
            <a:camera prst="orthographicFront"/>
            <a:lightRig rig="threePt" dir="t"/>
          </a:scene3d>
          <a:sp3d extrusionH="76200">
            <a:bevelT w="114300" prst="artDeco"/>
            <a:bevelB w="114300" prst="artDeco"/>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solidFill>
                  <a:schemeClr val="bg1"/>
                </a:solidFill>
              </a:rPr>
              <a:t>Ямщик </a:t>
            </a:r>
            <a:r>
              <a:rPr lang="ru-RU" sz="2000" b="1" i="1" dirty="0" err="1" smtClean="0">
                <a:solidFill>
                  <a:schemeClr val="bg1"/>
                </a:solidFill>
              </a:rPr>
              <a:t>Балага</a:t>
            </a:r>
            <a:r>
              <a:rPr lang="ru-RU" sz="2000" b="1" i="1" dirty="0" smtClean="0">
                <a:solidFill>
                  <a:schemeClr val="bg1"/>
                </a:solidFill>
              </a:rPr>
              <a:t> в «Войне и мире», которого Анатоль Курагин нанял для того, чтобы увезти Наташу Ростову, «любил эту безумную езду, по восемнадцать верст в час». Переведите 18 верст в час в современные меры скорости.</a:t>
            </a:r>
            <a:endParaRPr lang="ru-RU" sz="2000" b="1" i="1" dirty="0">
              <a:solidFill>
                <a:schemeClr val="bg1"/>
              </a:solidFill>
            </a:endParaRPr>
          </a:p>
        </p:txBody>
      </p:sp>
      <p:pic>
        <p:nvPicPr>
          <p:cNvPr id="8" name="Picture 2" descr="C:\Users\Андрей\Desktop\19.02\война и мир в картинках\Voyna`i`mir`2`Natasha`DVDRip`DivX`RusAC3`by`Dim-Dim (19.02.2012 14-25-24)\Voyna`i`mir`2`Natasha`DVDRip`DivX`RusAC3`by`Dim-Dim 426.jpg"/>
          <p:cNvPicPr>
            <a:picLocks noGrp="1" noChangeAspect="1" noChangeArrowheads="1"/>
          </p:cNvPicPr>
          <p:nvPr>
            <p:ph idx="1"/>
          </p:nvPr>
        </p:nvPicPr>
        <p:blipFill>
          <a:blip r:embed="rId4" cstate="screen"/>
          <a:srcRect/>
          <a:stretch>
            <a:fillRect/>
          </a:stretch>
        </p:blipFill>
        <p:spPr bwMode="auto">
          <a:xfrm>
            <a:off x="3059832" y="260648"/>
            <a:ext cx="2952750" cy="2895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4" descr="C:\Users\Андрей\Desktop\19.02\война и мир в картинках\Voyna`i`mir`2`Natasha`DVDRip`DivX`RusAC3`by`Dim-Dim (19.02.2012 14-25-24)\Voyna`i`mir`2`Natasha`DVDRip`DivX`RusAC3`by`Dim-Dim 449.jpg"/>
          <p:cNvPicPr>
            <a:picLocks noChangeAspect="1" noChangeArrowheads="1"/>
          </p:cNvPicPr>
          <p:nvPr/>
        </p:nvPicPr>
        <p:blipFill>
          <a:blip r:embed="rId5" cstate="screen"/>
          <a:srcRect/>
          <a:stretch>
            <a:fillRect/>
          </a:stretch>
        </p:blipFill>
        <p:spPr bwMode="auto">
          <a:xfrm>
            <a:off x="179512" y="836712"/>
            <a:ext cx="2665244" cy="20882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3" descr="C:\Users\Андрей\Desktop\19.02\война и мир в картинках\Voyna`i`mir`2`Natasha`DVDRip`DivX`RusAC3`by`Dim-Dim (19.02.2012 14-25-24)\Voyna`i`mir`2`Natasha`DVDRip`DivX`RusAC3`by`Dim-Dim 447.jpg"/>
          <p:cNvPicPr>
            <a:picLocks noChangeAspect="1" noChangeArrowheads="1"/>
          </p:cNvPicPr>
          <p:nvPr/>
        </p:nvPicPr>
        <p:blipFill>
          <a:blip r:embed="rId6" cstate="screen"/>
          <a:srcRect/>
          <a:stretch>
            <a:fillRect/>
          </a:stretch>
        </p:blipFill>
        <p:spPr bwMode="auto">
          <a:xfrm>
            <a:off x="6444208" y="764704"/>
            <a:ext cx="2448272" cy="22283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TextBox 11"/>
          <p:cNvSpPr txBox="1"/>
          <p:nvPr/>
        </p:nvSpPr>
        <p:spPr>
          <a:xfrm>
            <a:off x="2411760" y="6165304"/>
            <a:ext cx="6006773" cy="400110"/>
          </a:xfrm>
          <a:prstGeom prst="rect">
            <a:avLst/>
          </a:prstGeom>
          <a:noFill/>
        </p:spPr>
        <p:txBody>
          <a:bodyPr wrap="none" rtlCol="0">
            <a:spAutoFit/>
          </a:bodyPr>
          <a:lstStyle/>
          <a:p>
            <a:r>
              <a:rPr lang="ru-RU" sz="2000" b="1" i="1" dirty="0" smtClean="0"/>
              <a:t>Верста – 1,06 км. 18 верст в час – 19,08 км/ч.</a:t>
            </a:r>
            <a:endParaRPr lang="ru-RU" sz="2000" b="1" i="1"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2" presetClass="emph" presetSubtype="0" fill="hold" grpId="0" nodeType="clickEffect">
                                  <p:stCondLst>
                                    <p:cond delay="0"/>
                                  </p:stCondLst>
                                  <p:childTnLst>
                                    <p:animClr clrSpc="hsl">
                                      <p:cBhvr override="childStyle">
                                        <p:cTn id="6" dur="500" fill="hold"/>
                                        <p:tgtEl>
                                          <p:spTgt spid="5"/>
                                        </p:tgtEl>
                                        <p:attrNameLst>
                                          <p:attrName>style.color</p:attrName>
                                        </p:attrNameLst>
                                      </p:cBhvr>
                                      <p:by>
                                        <p:hsl h="-7200000" s="0" l="0"/>
                                      </p:by>
                                    </p:animClr>
                                    <p:animClr clrSpc="hsl">
                                      <p:cBhvr>
                                        <p:cTn id="7" dur="500" fill="hold"/>
                                        <p:tgtEl>
                                          <p:spTgt spid="5"/>
                                        </p:tgtEl>
                                        <p:attrNameLst>
                                          <p:attrName>fillcolor</p:attrName>
                                        </p:attrNameLst>
                                      </p:cBhvr>
                                      <p:by>
                                        <p:hsl h="-7200000" s="0" l="0"/>
                                      </p:by>
                                    </p:animClr>
                                    <p:animClr clrSpc="hsl">
                                      <p:cBhvr>
                                        <p:cTn id="8" dur="500" fill="hold"/>
                                        <p:tgtEl>
                                          <p:spTgt spid="5"/>
                                        </p:tgtEl>
                                        <p:attrNameLst>
                                          <p:attrName>stroke.color</p:attrName>
                                        </p:attrNameLst>
                                      </p:cBhvr>
                                      <p:by>
                                        <p:hsl h="-7200000" s="0" l="0"/>
                                      </p:by>
                                    </p:animClr>
                                    <p:set>
                                      <p:cBhvr>
                                        <p:cTn id="9" dur="500" fill="hold"/>
                                        <p:tgtEl>
                                          <p:spTgt spid="5"/>
                                        </p:tgtEl>
                                        <p:attrNameLst>
                                          <p:attrName>fill.type</p:attrName>
                                        </p:attrNameLst>
                                      </p:cBhvr>
                                      <p:to>
                                        <p:strVal val="solid"/>
                                      </p:to>
                                    </p:set>
                                  </p:childTnLst>
                                </p:cTn>
                              </p:par>
                              <p:par>
                                <p:cTn id="10" presetID="2" presetClass="entr" presetSubtype="4"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5"/>
                  </p:tgtEl>
                </p:cond>
              </p:nextCondLst>
            </p:seq>
          </p:childTnLst>
        </p:cTn>
      </p:par>
    </p:tnLst>
    <p:bldLst>
      <p:bldP spid="5" grpId="0" animBg="1"/>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Содержимое 3"/>
          <p:cNvGraphicFramePr>
            <a:graphicFrameLocks noGrp="1"/>
          </p:cNvGraphicFramePr>
          <p:nvPr>
            <p:ph idx="1"/>
          </p:nvPr>
        </p:nvGraphicFramePr>
        <p:xfrm>
          <a:off x="457200" y="260650"/>
          <a:ext cx="8291265" cy="6336700"/>
        </p:xfrm>
        <a:graphic>
          <a:graphicData uri="http://schemas.openxmlformats.org/drawingml/2006/table">
            <a:tbl>
              <a:tblPr firstRow="1" bandRow="1">
                <a:tableStyleId>{7DF18680-E054-41AD-8BC1-D1AEF772440D}</a:tableStyleId>
              </a:tblPr>
              <a:tblGrid>
                <a:gridCol w="1658253"/>
                <a:gridCol w="1658253"/>
                <a:gridCol w="1658253"/>
                <a:gridCol w="1658253"/>
                <a:gridCol w="1658253"/>
              </a:tblGrid>
              <a:tr h="1267340">
                <a:tc>
                  <a:txBody>
                    <a:bodyPr/>
                    <a:lstStyle/>
                    <a:p>
                      <a:pPr algn="ctr"/>
                      <a:endParaRPr lang="ru-RU" sz="2000" b="1" i="1" dirty="0" smtClean="0"/>
                    </a:p>
                    <a:p>
                      <a:pPr algn="ctr"/>
                      <a:r>
                        <a:rPr lang="ru-RU" sz="2000" b="1" i="1" dirty="0" smtClean="0"/>
                        <a:t>Флора</a:t>
                      </a:r>
                      <a:r>
                        <a:rPr lang="ru-RU" sz="2000" b="1" i="1" baseline="0" dirty="0" smtClean="0"/>
                        <a:t> и фауна</a:t>
                      </a:r>
                      <a:endParaRPr lang="ru-RU" sz="2000" b="1" i="1" dirty="0"/>
                    </a:p>
                  </a:txBody>
                  <a:tcPr/>
                </a:tc>
                <a:tc>
                  <a:txBody>
                    <a:bodyPr/>
                    <a:lstStyle/>
                    <a:p>
                      <a:pPr algn="ctr"/>
                      <a:endParaRPr lang="ru-RU" sz="2000" b="1" i="1" dirty="0" smtClean="0">
                        <a:solidFill>
                          <a:schemeClr val="tx1"/>
                        </a:solidFill>
                      </a:endParaRPr>
                    </a:p>
                    <a:p>
                      <a:pPr algn="ctr"/>
                      <a:endParaRPr lang="ru-RU" sz="2000" b="1" i="1" dirty="0" smtClean="0">
                        <a:solidFill>
                          <a:schemeClr val="tx1"/>
                        </a:solidFill>
                      </a:endParaRPr>
                    </a:p>
                    <a:p>
                      <a:pPr algn="ctr"/>
                      <a:r>
                        <a:rPr lang="ru-RU" sz="2000" b="1" i="1" dirty="0" smtClean="0">
                          <a:solidFill>
                            <a:schemeClr val="tx1"/>
                          </a:solidFill>
                        </a:rPr>
                        <a:t>Пары</a:t>
                      </a:r>
                      <a:endParaRPr lang="ru-RU" sz="2000" b="1" i="1" dirty="0">
                        <a:solidFill>
                          <a:schemeClr val="tx1"/>
                        </a:solidFill>
                      </a:endParaRPr>
                    </a:p>
                  </a:txBody>
                  <a:tcPr/>
                </a:tc>
                <a:tc>
                  <a:txBody>
                    <a:bodyPr/>
                    <a:lstStyle/>
                    <a:p>
                      <a:pPr algn="ctr"/>
                      <a:endParaRPr lang="ru-RU" sz="2000" b="1" i="1" dirty="0" smtClean="0"/>
                    </a:p>
                    <a:p>
                      <a:pPr algn="ctr"/>
                      <a:endParaRPr lang="ru-RU" sz="2000" b="1" i="1" dirty="0" smtClean="0"/>
                    </a:p>
                    <a:p>
                      <a:pPr algn="ctr"/>
                      <a:r>
                        <a:rPr lang="ru-RU" sz="2000" b="1" i="1" dirty="0" smtClean="0"/>
                        <a:t>Письма</a:t>
                      </a:r>
                      <a:endParaRPr lang="ru-RU" sz="2000" b="1" i="1" dirty="0"/>
                    </a:p>
                  </a:txBody>
                  <a:tcPr/>
                </a:tc>
                <a:tc>
                  <a:txBody>
                    <a:bodyPr/>
                    <a:lstStyle/>
                    <a:p>
                      <a:pPr algn="ctr"/>
                      <a:endParaRPr lang="ru-RU" sz="2000" b="1" i="1" dirty="0" smtClean="0"/>
                    </a:p>
                    <a:p>
                      <a:pPr algn="ctr"/>
                      <a:endParaRPr lang="ru-RU" sz="2000" b="1" i="1" dirty="0" smtClean="0"/>
                    </a:p>
                    <a:p>
                      <a:pPr algn="ctr"/>
                      <a:r>
                        <a:rPr lang="ru-RU" sz="2000" b="1" i="1" dirty="0" smtClean="0"/>
                        <a:t>Дружба</a:t>
                      </a:r>
                      <a:endParaRPr lang="ru-RU" sz="2000" b="1" i="1" dirty="0"/>
                    </a:p>
                  </a:txBody>
                  <a:tcPr/>
                </a:tc>
                <a:tc>
                  <a:txBody>
                    <a:bodyPr/>
                    <a:lstStyle/>
                    <a:p>
                      <a:pPr algn="ctr"/>
                      <a:endParaRPr lang="ru-RU" sz="2000" b="1" i="1" dirty="0" smtClean="0"/>
                    </a:p>
                    <a:p>
                      <a:pPr algn="ctr"/>
                      <a:endParaRPr lang="ru-RU" sz="2000" b="1" i="1" dirty="0" smtClean="0"/>
                    </a:p>
                    <a:p>
                      <a:pPr algn="ctr"/>
                      <a:r>
                        <a:rPr lang="ru-RU" sz="2000" b="1" i="1" dirty="0" smtClean="0"/>
                        <a:t>Танец</a:t>
                      </a:r>
                      <a:endParaRPr lang="ru-RU" sz="2000" b="1" i="1" dirty="0"/>
                    </a:p>
                  </a:txBody>
                  <a:tcPr/>
                </a:tc>
              </a:tr>
              <a:tr h="1267340">
                <a:tc>
                  <a:txBody>
                    <a:bodyPr/>
                    <a:lstStyle/>
                    <a:p>
                      <a:endParaRPr lang="ru-RU"/>
                    </a:p>
                  </a:txBody>
                  <a:tcPr/>
                </a:tc>
                <a:tc>
                  <a:txBody>
                    <a:bodyPr/>
                    <a:lstStyle/>
                    <a:p>
                      <a:endParaRPr lang="ru-RU" dirty="0"/>
                    </a:p>
                  </a:txBody>
                  <a:tcPr/>
                </a:tc>
                <a:tc>
                  <a:txBody>
                    <a:bodyPr/>
                    <a:lstStyle/>
                    <a:p>
                      <a:endParaRPr lang="ru-RU" dirty="0"/>
                    </a:p>
                  </a:txBody>
                  <a:tcPr/>
                </a:tc>
                <a:tc>
                  <a:txBody>
                    <a:bodyPr/>
                    <a:lstStyle/>
                    <a:p>
                      <a:endParaRPr lang="ru-RU" dirty="0"/>
                    </a:p>
                  </a:txBody>
                  <a:tcPr/>
                </a:tc>
                <a:tc>
                  <a:txBody>
                    <a:bodyPr/>
                    <a:lstStyle/>
                    <a:p>
                      <a:endParaRPr lang="ru-RU"/>
                    </a:p>
                  </a:txBody>
                  <a:tcPr/>
                </a:tc>
              </a:tr>
              <a:tr h="1267340">
                <a:tc>
                  <a:txBody>
                    <a:bodyPr/>
                    <a:lstStyle/>
                    <a:p>
                      <a:endParaRPr lang="ru-RU" dirty="0"/>
                    </a:p>
                  </a:txBody>
                  <a:tcPr/>
                </a:tc>
                <a:tc>
                  <a:txBody>
                    <a:bodyPr/>
                    <a:lstStyle/>
                    <a:p>
                      <a:endParaRPr lang="ru-RU" dirty="0"/>
                    </a:p>
                  </a:txBody>
                  <a:tcPr/>
                </a:tc>
                <a:tc>
                  <a:txBody>
                    <a:bodyPr/>
                    <a:lstStyle/>
                    <a:p>
                      <a:endParaRPr lang="ru-RU" dirty="0"/>
                    </a:p>
                  </a:txBody>
                  <a:tcPr/>
                </a:tc>
                <a:tc>
                  <a:txBody>
                    <a:bodyPr/>
                    <a:lstStyle/>
                    <a:p>
                      <a:endParaRPr lang="ru-RU" dirty="0"/>
                    </a:p>
                  </a:txBody>
                  <a:tcPr/>
                </a:tc>
                <a:tc>
                  <a:txBody>
                    <a:bodyPr/>
                    <a:lstStyle/>
                    <a:p>
                      <a:endParaRPr lang="ru-RU"/>
                    </a:p>
                  </a:txBody>
                  <a:tcPr/>
                </a:tc>
              </a:tr>
              <a:tr h="1267340">
                <a:tc>
                  <a:txBody>
                    <a:bodyPr/>
                    <a:lstStyle/>
                    <a:p>
                      <a:endParaRPr lang="ru-RU" dirty="0"/>
                    </a:p>
                  </a:txBody>
                  <a:tcPr/>
                </a:tc>
                <a:tc>
                  <a:txBody>
                    <a:bodyPr/>
                    <a:lstStyle/>
                    <a:p>
                      <a:endParaRPr lang="ru-RU" dirty="0"/>
                    </a:p>
                  </a:txBody>
                  <a:tcPr/>
                </a:tc>
                <a:tc>
                  <a:txBody>
                    <a:bodyPr/>
                    <a:lstStyle/>
                    <a:p>
                      <a:endParaRPr lang="ru-RU" dirty="0"/>
                    </a:p>
                  </a:txBody>
                  <a:tcPr/>
                </a:tc>
                <a:tc>
                  <a:txBody>
                    <a:bodyPr/>
                    <a:lstStyle/>
                    <a:p>
                      <a:endParaRPr lang="ru-RU" dirty="0"/>
                    </a:p>
                  </a:txBody>
                  <a:tcPr/>
                </a:tc>
                <a:tc>
                  <a:txBody>
                    <a:bodyPr/>
                    <a:lstStyle/>
                    <a:p>
                      <a:endParaRPr lang="ru-RU" dirty="0"/>
                    </a:p>
                  </a:txBody>
                  <a:tcPr/>
                </a:tc>
              </a:tr>
              <a:tr h="1267340">
                <a:tc>
                  <a:txBody>
                    <a:bodyPr/>
                    <a:lstStyle/>
                    <a:p>
                      <a:endParaRPr lang="ru-RU"/>
                    </a:p>
                  </a:txBody>
                  <a:tcPr/>
                </a:tc>
                <a:tc>
                  <a:txBody>
                    <a:bodyPr/>
                    <a:lstStyle/>
                    <a:p>
                      <a:endParaRPr lang="ru-RU" dirty="0"/>
                    </a:p>
                  </a:txBody>
                  <a:tcPr/>
                </a:tc>
                <a:tc>
                  <a:txBody>
                    <a:bodyPr/>
                    <a:lstStyle/>
                    <a:p>
                      <a:endParaRPr lang="ru-RU"/>
                    </a:p>
                  </a:txBody>
                  <a:tcPr/>
                </a:tc>
                <a:tc>
                  <a:txBody>
                    <a:bodyPr/>
                    <a:lstStyle/>
                    <a:p>
                      <a:endParaRPr lang="ru-RU"/>
                    </a:p>
                  </a:txBody>
                  <a:tcPr/>
                </a:tc>
                <a:tc>
                  <a:txBody>
                    <a:bodyPr/>
                    <a:lstStyle/>
                    <a:p>
                      <a:endParaRPr lang="ru-RU" dirty="0"/>
                    </a:p>
                  </a:txBody>
                  <a:tcPr/>
                </a:tc>
              </a:tr>
            </a:tbl>
          </a:graphicData>
        </a:graphic>
      </p:graphicFrame>
      <p:sp>
        <p:nvSpPr>
          <p:cNvPr id="5" name="Скругленный прямоугольник 4"/>
          <p:cNvSpPr/>
          <p:nvPr/>
        </p:nvSpPr>
        <p:spPr>
          <a:xfrm>
            <a:off x="539552" y="1628800"/>
            <a:ext cx="1512168" cy="1080120"/>
          </a:xfrm>
          <a:prstGeom prst="roundRect">
            <a:avLst/>
          </a:prstGeom>
          <a:solidFill>
            <a:srgbClr val="00EA6A"/>
          </a:solidFill>
          <a:ln w="25400">
            <a:solidFill>
              <a:srgbClr val="00B050"/>
            </a:solidFill>
          </a:ln>
          <a:scene3d>
            <a:camera prst="orthographicFront"/>
            <a:lightRig rig="threePt" dir="t"/>
          </a:scene3d>
          <a:sp3d extrusionH="114300">
            <a:bevelT w="114300" prst="artDeco"/>
            <a:bevelB w="114300" prst="artDeco"/>
            <a:extrusionClr>
              <a:srgbClr val="00B05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600" b="1" i="1" dirty="0" smtClean="0">
                <a:hlinkClick r:id="rId2" action="ppaction://hlinksldjump"/>
              </a:rPr>
              <a:t>5</a:t>
            </a:r>
            <a:endParaRPr lang="ru-RU" sz="6600" b="1" i="1" dirty="0"/>
          </a:p>
        </p:txBody>
      </p:sp>
      <p:sp>
        <p:nvSpPr>
          <p:cNvPr id="6" name="Скругленный прямоугольник 5"/>
          <p:cNvSpPr/>
          <p:nvPr/>
        </p:nvSpPr>
        <p:spPr>
          <a:xfrm>
            <a:off x="539552" y="2852936"/>
            <a:ext cx="1512168" cy="1152128"/>
          </a:xfrm>
          <a:prstGeom prst="roundRect">
            <a:avLst/>
          </a:prstGeom>
          <a:solidFill>
            <a:srgbClr val="00EA6A"/>
          </a:solidFill>
          <a:ln w="25400">
            <a:solidFill>
              <a:srgbClr val="00B050"/>
            </a:solidFill>
          </a:ln>
          <a:scene3d>
            <a:camera prst="orthographicFront"/>
            <a:lightRig rig="threePt" dir="t"/>
          </a:scene3d>
          <a:sp3d extrusionH="114300">
            <a:bevelT w="114300" prst="artDeco"/>
            <a:bevelB w="114300" prst="artDeco"/>
            <a:extrusionClr>
              <a:srgbClr val="00B05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600" b="1" i="1" dirty="0" smtClean="0">
                <a:hlinkClick r:id="rId3" action="ppaction://hlinksldjump"/>
              </a:rPr>
              <a:t>10</a:t>
            </a:r>
            <a:endParaRPr lang="ru-RU" sz="6600" b="1" i="1" dirty="0"/>
          </a:p>
        </p:txBody>
      </p:sp>
      <p:sp>
        <p:nvSpPr>
          <p:cNvPr id="7" name="Скругленный прямоугольник 6"/>
          <p:cNvSpPr/>
          <p:nvPr/>
        </p:nvSpPr>
        <p:spPr>
          <a:xfrm>
            <a:off x="539552" y="4149080"/>
            <a:ext cx="1512168" cy="1080120"/>
          </a:xfrm>
          <a:prstGeom prst="roundRect">
            <a:avLst/>
          </a:prstGeom>
          <a:solidFill>
            <a:srgbClr val="00EA6A"/>
          </a:solidFill>
          <a:ln w="25400">
            <a:solidFill>
              <a:srgbClr val="00B050"/>
            </a:solidFill>
          </a:ln>
          <a:scene3d>
            <a:camera prst="orthographicFront"/>
            <a:lightRig rig="threePt" dir="t"/>
          </a:scene3d>
          <a:sp3d extrusionH="114300">
            <a:bevelT w="114300" prst="artDeco"/>
            <a:bevelB w="114300" prst="artDeco"/>
            <a:extrusionClr>
              <a:srgbClr val="00B05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600" b="1" i="1" dirty="0" smtClean="0">
                <a:hlinkClick r:id="rId4" action="ppaction://hlinksldjump"/>
              </a:rPr>
              <a:t>15</a:t>
            </a:r>
            <a:endParaRPr lang="ru-RU" sz="6600" b="1" i="1" dirty="0"/>
          </a:p>
        </p:txBody>
      </p:sp>
      <p:sp>
        <p:nvSpPr>
          <p:cNvPr id="8" name="Скругленный прямоугольник 7"/>
          <p:cNvSpPr/>
          <p:nvPr/>
        </p:nvSpPr>
        <p:spPr>
          <a:xfrm>
            <a:off x="539552" y="5373216"/>
            <a:ext cx="1512168" cy="1080120"/>
          </a:xfrm>
          <a:prstGeom prst="roundRect">
            <a:avLst/>
          </a:prstGeom>
          <a:solidFill>
            <a:srgbClr val="00EA6A"/>
          </a:solidFill>
          <a:ln w="25400">
            <a:solidFill>
              <a:srgbClr val="00B050"/>
            </a:solidFill>
          </a:ln>
          <a:scene3d>
            <a:camera prst="orthographicFront"/>
            <a:lightRig rig="threePt" dir="t"/>
          </a:scene3d>
          <a:sp3d extrusionH="114300">
            <a:bevelT w="114300" prst="artDeco"/>
            <a:bevelB w="114300" prst="artDeco"/>
            <a:extrusionClr>
              <a:srgbClr val="00B05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600" b="1" i="1" dirty="0" smtClean="0">
                <a:hlinkClick r:id="rId5" action="ppaction://hlinksldjump"/>
              </a:rPr>
              <a:t>20</a:t>
            </a:r>
            <a:endParaRPr lang="ru-RU" sz="6600" b="1" i="1" dirty="0"/>
          </a:p>
        </p:txBody>
      </p:sp>
      <p:sp>
        <p:nvSpPr>
          <p:cNvPr id="9" name="Скругленный прямоугольник 8">
            <a:hlinkClick r:id="rId6" action="ppaction://hlinksldjump" highlightClick="1"/>
          </p:cNvPr>
          <p:cNvSpPr/>
          <p:nvPr/>
        </p:nvSpPr>
        <p:spPr>
          <a:xfrm>
            <a:off x="2195736" y="1628800"/>
            <a:ext cx="1512168" cy="1080120"/>
          </a:xfrm>
          <a:prstGeom prst="roundRect">
            <a:avLst/>
          </a:prstGeom>
          <a:solidFill>
            <a:srgbClr val="00EA6A"/>
          </a:solidFill>
          <a:ln w="25400">
            <a:solidFill>
              <a:srgbClr val="00B050"/>
            </a:solidFill>
          </a:ln>
          <a:scene3d>
            <a:camera prst="orthographicFront"/>
            <a:lightRig rig="threePt" dir="t"/>
          </a:scene3d>
          <a:sp3d extrusionH="114300">
            <a:bevelT w="114300" prst="artDeco"/>
            <a:bevelB w="114300" prst="artDeco"/>
            <a:extrusionClr>
              <a:srgbClr val="00B05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600" b="1" i="1" dirty="0" smtClean="0">
                <a:hlinkClick r:id="rId7" action="ppaction://hlinksldjump"/>
              </a:rPr>
              <a:t>5</a:t>
            </a:r>
            <a:endParaRPr lang="ru-RU" sz="6600" b="1" i="1" dirty="0"/>
          </a:p>
        </p:txBody>
      </p:sp>
      <p:sp>
        <p:nvSpPr>
          <p:cNvPr id="10" name="Скругленный прямоугольник 9"/>
          <p:cNvSpPr/>
          <p:nvPr/>
        </p:nvSpPr>
        <p:spPr>
          <a:xfrm>
            <a:off x="2195736" y="2852936"/>
            <a:ext cx="1512168" cy="1152128"/>
          </a:xfrm>
          <a:prstGeom prst="roundRect">
            <a:avLst/>
          </a:prstGeom>
          <a:solidFill>
            <a:srgbClr val="00EA6A"/>
          </a:solidFill>
          <a:ln w="25400">
            <a:solidFill>
              <a:srgbClr val="00B050"/>
            </a:solidFill>
          </a:ln>
          <a:scene3d>
            <a:camera prst="orthographicFront"/>
            <a:lightRig rig="threePt" dir="t"/>
          </a:scene3d>
          <a:sp3d extrusionH="114300">
            <a:bevelT w="114300" prst="artDeco"/>
            <a:bevelB w="114300" prst="artDeco"/>
            <a:extrusionClr>
              <a:srgbClr val="00B05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600" b="1" i="1" dirty="0" smtClean="0">
                <a:hlinkClick r:id="rId8" action="ppaction://hlinksldjump"/>
              </a:rPr>
              <a:t>10</a:t>
            </a:r>
            <a:endParaRPr lang="ru-RU" sz="6600" b="1" i="1" dirty="0"/>
          </a:p>
        </p:txBody>
      </p:sp>
      <p:sp>
        <p:nvSpPr>
          <p:cNvPr id="11" name="Скругленный прямоугольник 10"/>
          <p:cNvSpPr/>
          <p:nvPr/>
        </p:nvSpPr>
        <p:spPr>
          <a:xfrm>
            <a:off x="2195736" y="4149080"/>
            <a:ext cx="1512168" cy="1080120"/>
          </a:xfrm>
          <a:prstGeom prst="roundRect">
            <a:avLst/>
          </a:prstGeom>
          <a:solidFill>
            <a:srgbClr val="00EA6A"/>
          </a:solidFill>
          <a:ln w="25400">
            <a:solidFill>
              <a:srgbClr val="00B050"/>
            </a:solidFill>
          </a:ln>
          <a:scene3d>
            <a:camera prst="orthographicFront"/>
            <a:lightRig rig="threePt" dir="t"/>
          </a:scene3d>
          <a:sp3d extrusionH="114300">
            <a:bevelT w="114300" prst="artDeco"/>
            <a:bevelB w="114300" prst="artDeco"/>
            <a:extrusionClr>
              <a:srgbClr val="00B05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600" b="1" i="1" dirty="0" smtClean="0">
                <a:hlinkClick r:id="rId9" action="ppaction://hlinksldjump"/>
              </a:rPr>
              <a:t>15</a:t>
            </a:r>
            <a:endParaRPr lang="ru-RU" sz="6600" b="1" i="1" dirty="0"/>
          </a:p>
        </p:txBody>
      </p:sp>
      <p:sp>
        <p:nvSpPr>
          <p:cNvPr id="12" name="Скругленный прямоугольник 11"/>
          <p:cNvSpPr/>
          <p:nvPr/>
        </p:nvSpPr>
        <p:spPr>
          <a:xfrm>
            <a:off x="2195736" y="5373216"/>
            <a:ext cx="1512168" cy="1080120"/>
          </a:xfrm>
          <a:prstGeom prst="roundRect">
            <a:avLst/>
          </a:prstGeom>
          <a:solidFill>
            <a:srgbClr val="00EA6A"/>
          </a:solidFill>
          <a:ln w="25400">
            <a:solidFill>
              <a:srgbClr val="00B050"/>
            </a:solidFill>
          </a:ln>
          <a:scene3d>
            <a:camera prst="orthographicFront"/>
            <a:lightRig rig="threePt" dir="t"/>
          </a:scene3d>
          <a:sp3d extrusionH="114300">
            <a:bevelT w="114300" prst="artDeco"/>
            <a:bevelB w="114300" prst="artDeco"/>
            <a:extrusionClr>
              <a:srgbClr val="00B05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600" b="1" i="1" dirty="0" smtClean="0">
                <a:hlinkClick r:id="rId10" action="ppaction://hlinksldjump"/>
              </a:rPr>
              <a:t>20</a:t>
            </a:r>
            <a:endParaRPr lang="ru-RU" sz="6600" b="1" i="1" dirty="0"/>
          </a:p>
        </p:txBody>
      </p:sp>
      <p:sp>
        <p:nvSpPr>
          <p:cNvPr id="13" name="Скругленный прямоугольник 12"/>
          <p:cNvSpPr/>
          <p:nvPr/>
        </p:nvSpPr>
        <p:spPr>
          <a:xfrm>
            <a:off x="3851920" y="1628800"/>
            <a:ext cx="1512168" cy="1080120"/>
          </a:xfrm>
          <a:prstGeom prst="roundRect">
            <a:avLst/>
          </a:prstGeom>
          <a:solidFill>
            <a:srgbClr val="00EA6A"/>
          </a:solidFill>
          <a:ln w="25400">
            <a:solidFill>
              <a:srgbClr val="00B050"/>
            </a:solidFill>
          </a:ln>
          <a:scene3d>
            <a:camera prst="orthographicFront"/>
            <a:lightRig rig="threePt" dir="t"/>
          </a:scene3d>
          <a:sp3d extrusionH="114300">
            <a:bevelT w="114300" prst="artDeco"/>
            <a:bevelB w="114300" prst="artDeco"/>
            <a:extrusionClr>
              <a:srgbClr val="00B05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600" b="1" i="1" dirty="0" smtClean="0">
                <a:hlinkClick r:id="rId11" action="ppaction://hlinksldjump"/>
                <a:hlinkMouseOver r:id="rId11" action="ppaction://hlinksldjump"/>
              </a:rPr>
              <a:t>5</a:t>
            </a:r>
            <a:endParaRPr lang="ru-RU" sz="6600" b="1" i="1" dirty="0"/>
          </a:p>
        </p:txBody>
      </p:sp>
      <p:sp>
        <p:nvSpPr>
          <p:cNvPr id="14" name="Скругленный прямоугольник 13"/>
          <p:cNvSpPr/>
          <p:nvPr/>
        </p:nvSpPr>
        <p:spPr>
          <a:xfrm>
            <a:off x="3851920" y="2852936"/>
            <a:ext cx="1512168" cy="1152128"/>
          </a:xfrm>
          <a:prstGeom prst="roundRect">
            <a:avLst/>
          </a:prstGeom>
          <a:solidFill>
            <a:srgbClr val="00EA6A"/>
          </a:solidFill>
          <a:ln w="25400">
            <a:solidFill>
              <a:srgbClr val="00B050"/>
            </a:solidFill>
          </a:ln>
          <a:scene3d>
            <a:camera prst="orthographicFront"/>
            <a:lightRig rig="threePt" dir="t"/>
          </a:scene3d>
          <a:sp3d extrusionH="114300">
            <a:bevelT w="114300" prst="artDeco"/>
            <a:bevelB w="114300" prst="artDeco"/>
            <a:extrusionClr>
              <a:srgbClr val="00B05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600" b="1" i="1" dirty="0" smtClean="0">
                <a:hlinkClick r:id="rId12" action="ppaction://hlinksldjump"/>
              </a:rPr>
              <a:t>10</a:t>
            </a:r>
            <a:endParaRPr lang="ru-RU" sz="6600" b="1" i="1" dirty="0"/>
          </a:p>
        </p:txBody>
      </p:sp>
      <p:sp>
        <p:nvSpPr>
          <p:cNvPr id="15" name="Скругленный прямоугольник 14"/>
          <p:cNvSpPr/>
          <p:nvPr/>
        </p:nvSpPr>
        <p:spPr>
          <a:xfrm>
            <a:off x="3851920" y="4149080"/>
            <a:ext cx="1512168" cy="1080120"/>
          </a:xfrm>
          <a:prstGeom prst="roundRect">
            <a:avLst/>
          </a:prstGeom>
          <a:solidFill>
            <a:srgbClr val="00EA6A"/>
          </a:solidFill>
          <a:ln w="25400">
            <a:solidFill>
              <a:srgbClr val="00B050"/>
            </a:solidFill>
          </a:ln>
          <a:scene3d>
            <a:camera prst="orthographicFront"/>
            <a:lightRig rig="threePt" dir="t"/>
          </a:scene3d>
          <a:sp3d extrusionH="114300">
            <a:bevelT w="114300" prst="artDeco"/>
            <a:bevelB w="114300" prst="artDeco"/>
            <a:extrusionClr>
              <a:srgbClr val="00B05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600" b="1" i="1" dirty="0" smtClean="0">
                <a:hlinkClick r:id="rId13" action="ppaction://hlinksldjump"/>
              </a:rPr>
              <a:t>15</a:t>
            </a:r>
            <a:endParaRPr lang="ru-RU" sz="6600" b="1" i="1" dirty="0"/>
          </a:p>
        </p:txBody>
      </p:sp>
      <p:sp>
        <p:nvSpPr>
          <p:cNvPr id="16" name="Скругленный прямоугольник 15"/>
          <p:cNvSpPr/>
          <p:nvPr/>
        </p:nvSpPr>
        <p:spPr>
          <a:xfrm>
            <a:off x="3851920" y="5373216"/>
            <a:ext cx="1512168" cy="1080120"/>
          </a:xfrm>
          <a:prstGeom prst="roundRect">
            <a:avLst/>
          </a:prstGeom>
          <a:solidFill>
            <a:srgbClr val="00EA6A"/>
          </a:solidFill>
          <a:ln w="25400">
            <a:solidFill>
              <a:srgbClr val="00B050"/>
            </a:solidFill>
          </a:ln>
          <a:scene3d>
            <a:camera prst="orthographicFront"/>
            <a:lightRig rig="threePt" dir="t"/>
          </a:scene3d>
          <a:sp3d extrusionH="114300">
            <a:bevelT w="114300" prst="artDeco"/>
            <a:bevelB w="114300" prst="artDeco"/>
            <a:extrusionClr>
              <a:srgbClr val="00B05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600" b="1" i="1" dirty="0" smtClean="0">
                <a:hlinkClick r:id="rId14" action="ppaction://hlinksldjump"/>
              </a:rPr>
              <a:t>20</a:t>
            </a:r>
            <a:endParaRPr lang="ru-RU" sz="6600" b="1" i="1" dirty="0"/>
          </a:p>
        </p:txBody>
      </p:sp>
      <p:sp>
        <p:nvSpPr>
          <p:cNvPr id="17" name="Скругленный прямоугольник 16"/>
          <p:cNvSpPr/>
          <p:nvPr/>
        </p:nvSpPr>
        <p:spPr>
          <a:xfrm>
            <a:off x="5508104" y="1628800"/>
            <a:ext cx="1512168" cy="1080120"/>
          </a:xfrm>
          <a:prstGeom prst="roundRect">
            <a:avLst/>
          </a:prstGeom>
          <a:solidFill>
            <a:srgbClr val="00EA6A"/>
          </a:solidFill>
          <a:ln w="25400">
            <a:solidFill>
              <a:srgbClr val="00B050"/>
            </a:solidFill>
          </a:ln>
          <a:scene3d>
            <a:camera prst="orthographicFront"/>
            <a:lightRig rig="threePt" dir="t"/>
          </a:scene3d>
          <a:sp3d extrusionH="114300">
            <a:bevelT w="114300" prst="artDeco"/>
            <a:bevelB w="114300" prst="artDeco"/>
            <a:extrusionClr>
              <a:srgbClr val="00B05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600" b="1" i="1" dirty="0" smtClean="0">
                <a:hlinkClick r:id="rId15" action="ppaction://hlinksldjump"/>
              </a:rPr>
              <a:t>5</a:t>
            </a:r>
            <a:endParaRPr lang="ru-RU" sz="6600" b="1" i="1" dirty="0"/>
          </a:p>
        </p:txBody>
      </p:sp>
      <p:sp>
        <p:nvSpPr>
          <p:cNvPr id="18" name="Скругленный прямоугольник 17"/>
          <p:cNvSpPr/>
          <p:nvPr/>
        </p:nvSpPr>
        <p:spPr>
          <a:xfrm>
            <a:off x="5508104" y="2852936"/>
            <a:ext cx="1512168" cy="1152128"/>
          </a:xfrm>
          <a:prstGeom prst="roundRect">
            <a:avLst/>
          </a:prstGeom>
          <a:solidFill>
            <a:srgbClr val="00EA6A"/>
          </a:solidFill>
          <a:ln w="25400">
            <a:solidFill>
              <a:srgbClr val="00B050"/>
            </a:solidFill>
          </a:ln>
          <a:scene3d>
            <a:camera prst="orthographicFront"/>
            <a:lightRig rig="threePt" dir="t"/>
          </a:scene3d>
          <a:sp3d extrusionH="114300">
            <a:bevelT w="114300" prst="artDeco"/>
            <a:bevelB w="114300" prst="artDeco"/>
            <a:extrusionClr>
              <a:srgbClr val="00B05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600" b="1" i="1" dirty="0" smtClean="0">
                <a:hlinkClick r:id="rId16" action="ppaction://hlinksldjump"/>
              </a:rPr>
              <a:t>10</a:t>
            </a:r>
            <a:endParaRPr lang="ru-RU" sz="6600" b="1" i="1" dirty="0"/>
          </a:p>
        </p:txBody>
      </p:sp>
      <p:sp>
        <p:nvSpPr>
          <p:cNvPr id="19" name="Скругленный прямоугольник 18"/>
          <p:cNvSpPr/>
          <p:nvPr/>
        </p:nvSpPr>
        <p:spPr>
          <a:xfrm>
            <a:off x="5508104" y="4149080"/>
            <a:ext cx="1512168" cy="1080120"/>
          </a:xfrm>
          <a:prstGeom prst="roundRect">
            <a:avLst/>
          </a:prstGeom>
          <a:solidFill>
            <a:srgbClr val="00EA6A"/>
          </a:solidFill>
          <a:ln w="25400">
            <a:solidFill>
              <a:srgbClr val="00B050"/>
            </a:solidFill>
          </a:ln>
          <a:scene3d>
            <a:camera prst="orthographicFront"/>
            <a:lightRig rig="threePt" dir="t"/>
          </a:scene3d>
          <a:sp3d extrusionH="114300">
            <a:bevelT w="114300" prst="artDeco"/>
            <a:bevelB w="114300" prst="artDeco"/>
            <a:extrusionClr>
              <a:srgbClr val="00B05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600" b="1" i="1" dirty="0" smtClean="0">
                <a:hlinkClick r:id="rId17" action="ppaction://hlinksldjump"/>
              </a:rPr>
              <a:t>15</a:t>
            </a:r>
            <a:endParaRPr lang="ru-RU" sz="6600" b="1" i="1" dirty="0"/>
          </a:p>
        </p:txBody>
      </p:sp>
      <p:sp>
        <p:nvSpPr>
          <p:cNvPr id="20" name="Скругленный прямоугольник 19"/>
          <p:cNvSpPr/>
          <p:nvPr/>
        </p:nvSpPr>
        <p:spPr>
          <a:xfrm>
            <a:off x="5508104" y="5373216"/>
            <a:ext cx="1512168" cy="1080120"/>
          </a:xfrm>
          <a:prstGeom prst="roundRect">
            <a:avLst/>
          </a:prstGeom>
          <a:solidFill>
            <a:srgbClr val="00EA6A"/>
          </a:solidFill>
          <a:ln w="25400">
            <a:solidFill>
              <a:srgbClr val="00B050"/>
            </a:solidFill>
          </a:ln>
          <a:scene3d>
            <a:camera prst="orthographicFront"/>
            <a:lightRig rig="threePt" dir="t"/>
          </a:scene3d>
          <a:sp3d extrusionH="114300">
            <a:bevelT w="114300" prst="artDeco"/>
            <a:bevelB w="114300" prst="artDeco"/>
            <a:extrusionClr>
              <a:srgbClr val="00B05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600" b="1" i="1" dirty="0" smtClean="0">
                <a:hlinkClick r:id="rId18" action="ppaction://hlinksldjump"/>
              </a:rPr>
              <a:t>20</a:t>
            </a:r>
            <a:endParaRPr lang="ru-RU" sz="6600" b="1" i="1" dirty="0"/>
          </a:p>
        </p:txBody>
      </p:sp>
      <p:sp>
        <p:nvSpPr>
          <p:cNvPr id="21" name="Скругленный прямоугольник 20"/>
          <p:cNvSpPr/>
          <p:nvPr/>
        </p:nvSpPr>
        <p:spPr>
          <a:xfrm>
            <a:off x="7164288" y="1628800"/>
            <a:ext cx="1512168" cy="1080120"/>
          </a:xfrm>
          <a:prstGeom prst="roundRect">
            <a:avLst/>
          </a:prstGeom>
          <a:solidFill>
            <a:srgbClr val="00EA6A"/>
          </a:solidFill>
          <a:ln w="25400">
            <a:solidFill>
              <a:srgbClr val="00B050"/>
            </a:solidFill>
          </a:ln>
          <a:scene3d>
            <a:camera prst="orthographicFront"/>
            <a:lightRig rig="threePt" dir="t"/>
          </a:scene3d>
          <a:sp3d extrusionH="114300">
            <a:bevelT w="114300" prst="artDeco"/>
            <a:bevelB w="114300" prst="artDeco"/>
            <a:extrusionClr>
              <a:srgbClr val="00B05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600" b="1" i="1" dirty="0" smtClean="0">
                <a:hlinkClick r:id="rId19" action="ppaction://hlinksldjump"/>
              </a:rPr>
              <a:t>5</a:t>
            </a:r>
            <a:endParaRPr lang="ru-RU" sz="6600" b="1" i="1" dirty="0"/>
          </a:p>
        </p:txBody>
      </p:sp>
      <p:sp>
        <p:nvSpPr>
          <p:cNvPr id="22" name="Скругленный прямоугольник 21"/>
          <p:cNvSpPr/>
          <p:nvPr/>
        </p:nvSpPr>
        <p:spPr>
          <a:xfrm>
            <a:off x="7164288" y="2852936"/>
            <a:ext cx="1512168" cy="1152128"/>
          </a:xfrm>
          <a:prstGeom prst="roundRect">
            <a:avLst/>
          </a:prstGeom>
          <a:solidFill>
            <a:srgbClr val="00EA6A"/>
          </a:solidFill>
          <a:ln w="25400">
            <a:solidFill>
              <a:srgbClr val="00B050"/>
            </a:solidFill>
          </a:ln>
          <a:scene3d>
            <a:camera prst="orthographicFront"/>
            <a:lightRig rig="threePt" dir="t"/>
          </a:scene3d>
          <a:sp3d extrusionH="114300">
            <a:bevelT w="114300" prst="artDeco"/>
            <a:bevelB w="114300" prst="artDeco"/>
            <a:extrusionClr>
              <a:srgbClr val="00B05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600" b="1" i="1" dirty="0" smtClean="0">
                <a:hlinkClick r:id="rId20" action="ppaction://hlinksldjump"/>
              </a:rPr>
              <a:t>10</a:t>
            </a:r>
            <a:endParaRPr lang="ru-RU" sz="6600" b="1" i="1" dirty="0"/>
          </a:p>
        </p:txBody>
      </p:sp>
      <p:sp>
        <p:nvSpPr>
          <p:cNvPr id="23" name="Скругленный прямоугольник 22"/>
          <p:cNvSpPr/>
          <p:nvPr/>
        </p:nvSpPr>
        <p:spPr>
          <a:xfrm>
            <a:off x="7164288" y="4149080"/>
            <a:ext cx="1512168" cy="1080120"/>
          </a:xfrm>
          <a:prstGeom prst="roundRect">
            <a:avLst/>
          </a:prstGeom>
          <a:solidFill>
            <a:srgbClr val="00EA6A"/>
          </a:solidFill>
          <a:ln w="25400">
            <a:solidFill>
              <a:srgbClr val="00B050"/>
            </a:solidFill>
          </a:ln>
          <a:scene3d>
            <a:camera prst="orthographicFront"/>
            <a:lightRig rig="threePt" dir="t"/>
          </a:scene3d>
          <a:sp3d extrusionH="114300">
            <a:bevelT w="114300" prst="artDeco"/>
            <a:bevelB w="114300" prst="artDeco"/>
            <a:extrusionClr>
              <a:srgbClr val="00B05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600" b="1" i="1" dirty="0" smtClean="0">
                <a:hlinkClick r:id="rId21" action="ppaction://hlinksldjump"/>
              </a:rPr>
              <a:t>15</a:t>
            </a:r>
            <a:endParaRPr lang="ru-RU" sz="6600" b="1" i="1" dirty="0"/>
          </a:p>
        </p:txBody>
      </p:sp>
      <p:sp>
        <p:nvSpPr>
          <p:cNvPr id="24" name="Скругленный прямоугольник 23"/>
          <p:cNvSpPr/>
          <p:nvPr/>
        </p:nvSpPr>
        <p:spPr>
          <a:xfrm>
            <a:off x="7164288" y="5373216"/>
            <a:ext cx="1512168" cy="1080120"/>
          </a:xfrm>
          <a:prstGeom prst="roundRect">
            <a:avLst/>
          </a:prstGeom>
          <a:solidFill>
            <a:srgbClr val="00EA6A"/>
          </a:solidFill>
          <a:ln w="25400">
            <a:solidFill>
              <a:srgbClr val="00B050"/>
            </a:solidFill>
          </a:ln>
          <a:scene3d>
            <a:camera prst="orthographicFront"/>
            <a:lightRig rig="threePt" dir="t"/>
          </a:scene3d>
          <a:sp3d extrusionH="114300">
            <a:bevelT w="114300" prst="artDeco"/>
            <a:bevelB w="114300" prst="artDeco"/>
            <a:extrusionClr>
              <a:srgbClr val="00B05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600" b="1" i="1" dirty="0" smtClean="0">
                <a:hlinkClick r:id="rId22" action="ppaction://hlinksldjump"/>
              </a:rPr>
              <a:t>20</a:t>
            </a:r>
            <a:endParaRPr lang="ru-RU" sz="6600" b="1" i="1" dirty="0"/>
          </a:p>
        </p:txBody>
      </p:sp>
      <p:sp>
        <p:nvSpPr>
          <p:cNvPr id="26" name="Скругленный прямоугольник 25">
            <a:hlinkClick r:id="rId23" action="ppaction://hlinksldjump"/>
          </p:cNvPr>
          <p:cNvSpPr/>
          <p:nvPr/>
        </p:nvSpPr>
        <p:spPr>
          <a:xfrm>
            <a:off x="3779912" y="6525344"/>
            <a:ext cx="1656184" cy="332656"/>
          </a:xfrm>
          <a:prstGeom prst="roundRect">
            <a:avLst/>
          </a:prstGeom>
          <a:solidFill>
            <a:schemeClr val="accent1">
              <a:lumMod val="75000"/>
            </a:schemeClr>
          </a:solidFill>
          <a:scene3d>
            <a:camera prst="orthographicFront"/>
            <a:lightRig rig="threePt" dir="t"/>
          </a:scene3d>
          <a:sp3d extrusionH="76200">
            <a:bevelT w="114300" prst="artDeco"/>
            <a:bevelB w="114300" prst="artDeco"/>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dirty="0"/>
              <a:t>3</a:t>
            </a:r>
            <a:r>
              <a:rPr lang="ru-RU" b="1" i="1" dirty="0" smtClean="0"/>
              <a:t> тур</a:t>
            </a:r>
            <a:endParaRPr lang="ru-RU" b="1" i="1" dirty="0"/>
          </a:p>
        </p:txBody>
      </p:sp>
      <p:sp>
        <p:nvSpPr>
          <p:cNvPr id="25" name="Скругленный прямоугольник 24"/>
          <p:cNvSpPr/>
          <p:nvPr/>
        </p:nvSpPr>
        <p:spPr>
          <a:xfrm>
            <a:off x="3491880" y="332656"/>
            <a:ext cx="2232248" cy="504056"/>
          </a:xfrm>
          <a:prstGeom prst="roundRect">
            <a:avLst/>
          </a:prstGeom>
          <a:scene3d>
            <a:camera prst="orthographicFront"/>
            <a:lightRig rig="threePt" dir="t"/>
          </a:scene3d>
          <a:sp3d extrusionH="76200">
            <a:bevelT w="114300" prst="artDeco"/>
            <a:bevelB w="114300" prst="artDeco"/>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a:t>2</a:t>
            </a:r>
            <a:r>
              <a:rPr lang="ru-RU" sz="2000" b="1" i="1" dirty="0" smtClean="0"/>
              <a:t> тур</a:t>
            </a:r>
            <a:endParaRPr lang="ru-RU" sz="2000" b="1"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xEl>
                                              <p:pRg st="0" end="0"/>
                                            </p:txEl>
                                          </p:spTgt>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2" presetClass="emph" presetSubtype="0" fill="hold" nodeType="clickEffect">
                                  <p:stCondLst>
                                    <p:cond delay="0"/>
                                  </p:stCondLst>
                                  <p:childTnLst>
                                    <p:animClr clrSpc="hsl">
                                      <p:cBhvr override="childStyle">
                                        <p:cTn id="10" dur="500" fill="hold"/>
                                        <p:tgtEl>
                                          <p:spTgt spid="6">
                                            <p:txEl>
                                              <p:pRg st="0" end="0"/>
                                            </p:txEl>
                                          </p:spTgt>
                                        </p:tgtEl>
                                        <p:attrNameLst>
                                          <p:attrName>style.color</p:attrName>
                                        </p:attrNameLst>
                                      </p:cBhvr>
                                      <p:by>
                                        <p:hsl h="-7200000" s="0" l="0"/>
                                      </p:by>
                                    </p:animClr>
                                    <p:animClr clrSpc="hsl">
                                      <p:cBhvr>
                                        <p:cTn id="11" dur="500" fill="hold"/>
                                        <p:tgtEl>
                                          <p:spTgt spid="6">
                                            <p:txEl>
                                              <p:pRg st="0" end="0"/>
                                            </p:txEl>
                                          </p:spTgt>
                                        </p:tgtEl>
                                        <p:attrNameLst>
                                          <p:attrName>fillcolor</p:attrName>
                                        </p:attrNameLst>
                                      </p:cBhvr>
                                      <p:by>
                                        <p:hsl h="-7200000" s="0" l="0"/>
                                      </p:by>
                                    </p:animClr>
                                    <p:animClr clrSpc="hsl">
                                      <p:cBhvr>
                                        <p:cTn id="12" dur="500" fill="hold"/>
                                        <p:tgtEl>
                                          <p:spTgt spid="6">
                                            <p:txEl>
                                              <p:pRg st="0" end="0"/>
                                            </p:txEl>
                                          </p:spTgt>
                                        </p:tgtEl>
                                        <p:attrNameLst>
                                          <p:attrName>stroke.color</p:attrName>
                                        </p:attrNameLst>
                                      </p:cBhvr>
                                      <p:by>
                                        <p:hsl h="-7200000" s="0" l="0"/>
                                      </p:by>
                                    </p:animClr>
                                    <p:set>
                                      <p:cBhvr>
                                        <p:cTn id="13" dur="500" fill="hold"/>
                                        <p:tgtEl>
                                          <p:spTgt spid="6">
                                            <p:txEl>
                                              <p:pRg st="0" end="0"/>
                                            </p:txEl>
                                          </p:spTgt>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22" presetClass="emph" presetSubtype="0" fill="hold" nodeType="clickEffect">
                                  <p:stCondLst>
                                    <p:cond delay="0"/>
                                  </p:stCondLst>
                                  <p:childTnLst>
                                    <p:animClr clrSpc="hsl">
                                      <p:cBhvr override="childStyle">
                                        <p:cTn id="17" dur="500" fill="hold"/>
                                        <p:tgtEl>
                                          <p:spTgt spid="7">
                                            <p:txEl>
                                              <p:pRg st="0" end="0"/>
                                            </p:txEl>
                                          </p:spTgt>
                                        </p:tgtEl>
                                        <p:attrNameLst>
                                          <p:attrName>style.color</p:attrName>
                                        </p:attrNameLst>
                                      </p:cBhvr>
                                      <p:by>
                                        <p:hsl h="-7200000" s="0" l="0"/>
                                      </p:by>
                                    </p:animClr>
                                    <p:animClr clrSpc="hsl">
                                      <p:cBhvr>
                                        <p:cTn id="18" dur="500" fill="hold"/>
                                        <p:tgtEl>
                                          <p:spTgt spid="7">
                                            <p:txEl>
                                              <p:pRg st="0" end="0"/>
                                            </p:txEl>
                                          </p:spTgt>
                                        </p:tgtEl>
                                        <p:attrNameLst>
                                          <p:attrName>fillcolor</p:attrName>
                                        </p:attrNameLst>
                                      </p:cBhvr>
                                      <p:by>
                                        <p:hsl h="-7200000" s="0" l="0"/>
                                      </p:by>
                                    </p:animClr>
                                    <p:animClr clrSpc="hsl">
                                      <p:cBhvr>
                                        <p:cTn id="19" dur="500" fill="hold"/>
                                        <p:tgtEl>
                                          <p:spTgt spid="7">
                                            <p:txEl>
                                              <p:pRg st="0" end="0"/>
                                            </p:txEl>
                                          </p:spTgt>
                                        </p:tgtEl>
                                        <p:attrNameLst>
                                          <p:attrName>stroke.color</p:attrName>
                                        </p:attrNameLst>
                                      </p:cBhvr>
                                      <p:by>
                                        <p:hsl h="-7200000" s="0" l="0"/>
                                      </p:by>
                                    </p:animClr>
                                    <p:set>
                                      <p:cBhvr>
                                        <p:cTn id="20" dur="500" fill="hold"/>
                                        <p:tgtEl>
                                          <p:spTgt spid="7">
                                            <p:txEl>
                                              <p:pRg st="0" end="0"/>
                                            </p:txEl>
                                          </p:spTgt>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22" presetClass="emph" presetSubtype="0" fill="hold" nodeType="clickEffect">
                                  <p:stCondLst>
                                    <p:cond delay="0"/>
                                  </p:stCondLst>
                                  <p:childTnLst>
                                    <p:animClr clrSpc="hsl">
                                      <p:cBhvr override="childStyle">
                                        <p:cTn id="24" dur="500" fill="hold"/>
                                        <p:tgtEl>
                                          <p:spTgt spid="8">
                                            <p:txEl>
                                              <p:pRg st="0" end="0"/>
                                            </p:txEl>
                                          </p:spTgt>
                                        </p:tgtEl>
                                        <p:attrNameLst>
                                          <p:attrName>style.color</p:attrName>
                                        </p:attrNameLst>
                                      </p:cBhvr>
                                      <p:by>
                                        <p:hsl h="-7200000" s="0" l="0"/>
                                      </p:by>
                                    </p:animClr>
                                    <p:animClr clrSpc="hsl">
                                      <p:cBhvr>
                                        <p:cTn id="25" dur="500" fill="hold"/>
                                        <p:tgtEl>
                                          <p:spTgt spid="8">
                                            <p:txEl>
                                              <p:pRg st="0" end="0"/>
                                            </p:txEl>
                                          </p:spTgt>
                                        </p:tgtEl>
                                        <p:attrNameLst>
                                          <p:attrName>fillcolor</p:attrName>
                                        </p:attrNameLst>
                                      </p:cBhvr>
                                      <p:by>
                                        <p:hsl h="-7200000" s="0" l="0"/>
                                      </p:by>
                                    </p:animClr>
                                    <p:animClr clrSpc="hsl">
                                      <p:cBhvr>
                                        <p:cTn id="26" dur="500" fill="hold"/>
                                        <p:tgtEl>
                                          <p:spTgt spid="8">
                                            <p:txEl>
                                              <p:pRg st="0" end="0"/>
                                            </p:txEl>
                                          </p:spTgt>
                                        </p:tgtEl>
                                        <p:attrNameLst>
                                          <p:attrName>stroke.color</p:attrName>
                                        </p:attrNameLst>
                                      </p:cBhvr>
                                      <p:by>
                                        <p:hsl h="-7200000" s="0" l="0"/>
                                      </p:by>
                                    </p:animClr>
                                    <p:set>
                                      <p:cBhvr>
                                        <p:cTn id="27" dur="500" fill="hold"/>
                                        <p:tgtEl>
                                          <p:spTgt spid="8">
                                            <p:txEl>
                                              <p:pRg st="0" end="0"/>
                                            </p:txEl>
                                          </p:spTgt>
                                        </p:tgtEl>
                                        <p:attrNameLst>
                                          <p:attrName>fill.type</p:attrName>
                                        </p:attrNameLst>
                                      </p:cBhvr>
                                      <p:to>
                                        <p:strVal val="solid"/>
                                      </p:to>
                                    </p:set>
                                  </p:childTnLst>
                                </p:cTn>
                              </p:par>
                            </p:childTnLst>
                          </p:cTn>
                        </p:par>
                      </p:childTnLst>
                    </p:cTn>
                  </p:par>
                  <p:par>
                    <p:cTn id="28" fill="hold">
                      <p:stCondLst>
                        <p:cond delay="indefinite"/>
                      </p:stCondLst>
                      <p:childTnLst>
                        <p:par>
                          <p:cTn id="29" fill="hold">
                            <p:stCondLst>
                              <p:cond delay="0"/>
                            </p:stCondLst>
                            <p:childTnLst>
                              <p:par>
                                <p:cTn id="30" presetID="22" presetClass="emph" presetSubtype="0" fill="hold" nodeType="clickEffect">
                                  <p:stCondLst>
                                    <p:cond delay="0"/>
                                  </p:stCondLst>
                                  <p:childTnLst>
                                    <p:animClr clrSpc="hsl">
                                      <p:cBhvr override="childStyle">
                                        <p:cTn id="31" dur="500" fill="hold"/>
                                        <p:tgtEl>
                                          <p:spTgt spid="9">
                                            <p:txEl>
                                              <p:pRg st="0" end="0"/>
                                            </p:txEl>
                                          </p:spTgt>
                                        </p:tgtEl>
                                        <p:attrNameLst>
                                          <p:attrName>style.color</p:attrName>
                                        </p:attrNameLst>
                                      </p:cBhvr>
                                      <p:by>
                                        <p:hsl h="-7200000" s="0" l="0"/>
                                      </p:by>
                                    </p:animClr>
                                    <p:animClr clrSpc="hsl">
                                      <p:cBhvr>
                                        <p:cTn id="32" dur="500" fill="hold"/>
                                        <p:tgtEl>
                                          <p:spTgt spid="9">
                                            <p:txEl>
                                              <p:pRg st="0" end="0"/>
                                            </p:txEl>
                                          </p:spTgt>
                                        </p:tgtEl>
                                        <p:attrNameLst>
                                          <p:attrName>fillcolor</p:attrName>
                                        </p:attrNameLst>
                                      </p:cBhvr>
                                      <p:by>
                                        <p:hsl h="-7200000" s="0" l="0"/>
                                      </p:by>
                                    </p:animClr>
                                    <p:animClr clrSpc="hsl">
                                      <p:cBhvr>
                                        <p:cTn id="33" dur="500" fill="hold"/>
                                        <p:tgtEl>
                                          <p:spTgt spid="9">
                                            <p:txEl>
                                              <p:pRg st="0" end="0"/>
                                            </p:txEl>
                                          </p:spTgt>
                                        </p:tgtEl>
                                        <p:attrNameLst>
                                          <p:attrName>stroke.color</p:attrName>
                                        </p:attrNameLst>
                                      </p:cBhvr>
                                      <p:by>
                                        <p:hsl h="-7200000" s="0" l="0"/>
                                      </p:by>
                                    </p:animClr>
                                    <p:set>
                                      <p:cBhvr>
                                        <p:cTn id="34" dur="500" fill="hold"/>
                                        <p:tgtEl>
                                          <p:spTgt spid="9">
                                            <p:txEl>
                                              <p:pRg st="0" end="0"/>
                                            </p:txEl>
                                          </p:spTgt>
                                        </p:tgtEl>
                                        <p:attrNameLst>
                                          <p:attrName>fill.type</p:attrName>
                                        </p:attrNameLst>
                                      </p:cBhvr>
                                      <p:to>
                                        <p:strVal val="solid"/>
                                      </p:to>
                                    </p:set>
                                  </p:childTnLst>
                                </p:cTn>
                              </p:par>
                            </p:childTnLst>
                          </p:cTn>
                        </p:par>
                      </p:childTnLst>
                    </p:cTn>
                  </p:par>
                  <p:par>
                    <p:cTn id="35" fill="hold">
                      <p:stCondLst>
                        <p:cond delay="indefinite"/>
                      </p:stCondLst>
                      <p:childTnLst>
                        <p:par>
                          <p:cTn id="36" fill="hold">
                            <p:stCondLst>
                              <p:cond delay="0"/>
                            </p:stCondLst>
                            <p:childTnLst>
                              <p:par>
                                <p:cTn id="37" presetID="22" presetClass="emph" presetSubtype="0" fill="hold" nodeType="clickEffect">
                                  <p:stCondLst>
                                    <p:cond delay="0"/>
                                  </p:stCondLst>
                                  <p:childTnLst>
                                    <p:animClr clrSpc="hsl">
                                      <p:cBhvr override="childStyle">
                                        <p:cTn id="38" dur="500" fill="hold"/>
                                        <p:tgtEl>
                                          <p:spTgt spid="10">
                                            <p:txEl>
                                              <p:pRg st="0" end="0"/>
                                            </p:txEl>
                                          </p:spTgt>
                                        </p:tgtEl>
                                        <p:attrNameLst>
                                          <p:attrName>style.color</p:attrName>
                                        </p:attrNameLst>
                                      </p:cBhvr>
                                      <p:by>
                                        <p:hsl h="-7200000" s="0" l="0"/>
                                      </p:by>
                                    </p:animClr>
                                    <p:animClr clrSpc="hsl">
                                      <p:cBhvr>
                                        <p:cTn id="39" dur="500" fill="hold"/>
                                        <p:tgtEl>
                                          <p:spTgt spid="10">
                                            <p:txEl>
                                              <p:pRg st="0" end="0"/>
                                            </p:txEl>
                                          </p:spTgt>
                                        </p:tgtEl>
                                        <p:attrNameLst>
                                          <p:attrName>fillcolor</p:attrName>
                                        </p:attrNameLst>
                                      </p:cBhvr>
                                      <p:by>
                                        <p:hsl h="-7200000" s="0" l="0"/>
                                      </p:by>
                                    </p:animClr>
                                    <p:animClr clrSpc="hsl">
                                      <p:cBhvr>
                                        <p:cTn id="40" dur="500" fill="hold"/>
                                        <p:tgtEl>
                                          <p:spTgt spid="10">
                                            <p:txEl>
                                              <p:pRg st="0" end="0"/>
                                            </p:txEl>
                                          </p:spTgt>
                                        </p:tgtEl>
                                        <p:attrNameLst>
                                          <p:attrName>stroke.color</p:attrName>
                                        </p:attrNameLst>
                                      </p:cBhvr>
                                      <p:by>
                                        <p:hsl h="-7200000" s="0" l="0"/>
                                      </p:by>
                                    </p:animClr>
                                    <p:set>
                                      <p:cBhvr>
                                        <p:cTn id="41" dur="500" fill="hold"/>
                                        <p:tgtEl>
                                          <p:spTgt spid="10">
                                            <p:txEl>
                                              <p:pRg st="0" end="0"/>
                                            </p:txEl>
                                          </p:spTgt>
                                        </p:tgtEl>
                                        <p:attrNameLst>
                                          <p:attrName>fill.type</p:attrName>
                                        </p:attrNameLst>
                                      </p:cBhvr>
                                      <p:to>
                                        <p:strVal val="solid"/>
                                      </p:to>
                                    </p:set>
                                  </p:childTnLst>
                                </p:cTn>
                              </p:par>
                            </p:childTnLst>
                          </p:cTn>
                        </p:par>
                      </p:childTnLst>
                    </p:cTn>
                  </p:par>
                  <p:par>
                    <p:cTn id="42" fill="hold">
                      <p:stCondLst>
                        <p:cond delay="indefinite"/>
                      </p:stCondLst>
                      <p:childTnLst>
                        <p:par>
                          <p:cTn id="43" fill="hold">
                            <p:stCondLst>
                              <p:cond delay="0"/>
                            </p:stCondLst>
                            <p:childTnLst>
                              <p:par>
                                <p:cTn id="44" presetID="22" presetClass="emph" presetSubtype="0" fill="hold" nodeType="clickEffect">
                                  <p:stCondLst>
                                    <p:cond delay="0"/>
                                  </p:stCondLst>
                                  <p:childTnLst>
                                    <p:animClr clrSpc="hsl">
                                      <p:cBhvr override="childStyle">
                                        <p:cTn id="45" dur="500" fill="hold"/>
                                        <p:tgtEl>
                                          <p:spTgt spid="11">
                                            <p:txEl>
                                              <p:pRg st="0" end="0"/>
                                            </p:txEl>
                                          </p:spTgt>
                                        </p:tgtEl>
                                        <p:attrNameLst>
                                          <p:attrName>style.color</p:attrName>
                                        </p:attrNameLst>
                                      </p:cBhvr>
                                      <p:by>
                                        <p:hsl h="-7200000" s="0" l="0"/>
                                      </p:by>
                                    </p:animClr>
                                    <p:animClr clrSpc="hsl">
                                      <p:cBhvr>
                                        <p:cTn id="46" dur="500" fill="hold"/>
                                        <p:tgtEl>
                                          <p:spTgt spid="11">
                                            <p:txEl>
                                              <p:pRg st="0" end="0"/>
                                            </p:txEl>
                                          </p:spTgt>
                                        </p:tgtEl>
                                        <p:attrNameLst>
                                          <p:attrName>fillcolor</p:attrName>
                                        </p:attrNameLst>
                                      </p:cBhvr>
                                      <p:by>
                                        <p:hsl h="-7200000" s="0" l="0"/>
                                      </p:by>
                                    </p:animClr>
                                    <p:animClr clrSpc="hsl">
                                      <p:cBhvr>
                                        <p:cTn id="47" dur="500" fill="hold"/>
                                        <p:tgtEl>
                                          <p:spTgt spid="11">
                                            <p:txEl>
                                              <p:pRg st="0" end="0"/>
                                            </p:txEl>
                                          </p:spTgt>
                                        </p:tgtEl>
                                        <p:attrNameLst>
                                          <p:attrName>stroke.color</p:attrName>
                                        </p:attrNameLst>
                                      </p:cBhvr>
                                      <p:by>
                                        <p:hsl h="-7200000" s="0" l="0"/>
                                      </p:by>
                                    </p:animClr>
                                    <p:set>
                                      <p:cBhvr>
                                        <p:cTn id="48" dur="500" fill="hold"/>
                                        <p:tgtEl>
                                          <p:spTgt spid="11">
                                            <p:txEl>
                                              <p:pRg st="0" end="0"/>
                                            </p:txEl>
                                          </p:spTgt>
                                        </p:tgtEl>
                                        <p:attrNameLst>
                                          <p:attrName>fill.type</p:attrName>
                                        </p:attrNameLst>
                                      </p:cBhvr>
                                      <p:to>
                                        <p:strVal val="solid"/>
                                      </p:to>
                                    </p:set>
                                  </p:childTnLst>
                                </p:cTn>
                              </p:par>
                            </p:childTnLst>
                          </p:cTn>
                        </p:par>
                      </p:childTnLst>
                    </p:cTn>
                  </p:par>
                  <p:par>
                    <p:cTn id="49" fill="hold">
                      <p:stCondLst>
                        <p:cond delay="indefinite"/>
                      </p:stCondLst>
                      <p:childTnLst>
                        <p:par>
                          <p:cTn id="50" fill="hold">
                            <p:stCondLst>
                              <p:cond delay="0"/>
                            </p:stCondLst>
                            <p:childTnLst>
                              <p:par>
                                <p:cTn id="51" presetID="22" presetClass="emph" presetSubtype="0" fill="hold" nodeType="clickEffect">
                                  <p:stCondLst>
                                    <p:cond delay="0"/>
                                  </p:stCondLst>
                                  <p:childTnLst>
                                    <p:animClr clrSpc="hsl">
                                      <p:cBhvr override="childStyle">
                                        <p:cTn id="52" dur="500" fill="hold"/>
                                        <p:tgtEl>
                                          <p:spTgt spid="12">
                                            <p:txEl>
                                              <p:pRg st="0" end="0"/>
                                            </p:txEl>
                                          </p:spTgt>
                                        </p:tgtEl>
                                        <p:attrNameLst>
                                          <p:attrName>style.color</p:attrName>
                                        </p:attrNameLst>
                                      </p:cBhvr>
                                      <p:by>
                                        <p:hsl h="-7200000" s="0" l="0"/>
                                      </p:by>
                                    </p:animClr>
                                    <p:animClr clrSpc="hsl">
                                      <p:cBhvr>
                                        <p:cTn id="53" dur="500" fill="hold"/>
                                        <p:tgtEl>
                                          <p:spTgt spid="12">
                                            <p:txEl>
                                              <p:pRg st="0" end="0"/>
                                            </p:txEl>
                                          </p:spTgt>
                                        </p:tgtEl>
                                        <p:attrNameLst>
                                          <p:attrName>fillcolor</p:attrName>
                                        </p:attrNameLst>
                                      </p:cBhvr>
                                      <p:by>
                                        <p:hsl h="-7200000" s="0" l="0"/>
                                      </p:by>
                                    </p:animClr>
                                    <p:animClr clrSpc="hsl">
                                      <p:cBhvr>
                                        <p:cTn id="54" dur="500" fill="hold"/>
                                        <p:tgtEl>
                                          <p:spTgt spid="12">
                                            <p:txEl>
                                              <p:pRg st="0" end="0"/>
                                            </p:txEl>
                                          </p:spTgt>
                                        </p:tgtEl>
                                        <p:attrNameLst>
                                          <p:attrName>stroke.color</p:attrName>
                                        </p:attrNameLst>
                                      </p:cBhvr>
                                      <p:by>
                                        <p:hsl h="-7200000" s="0" l="0"/>
                                      </p:by>
                                    </p:animClr>
                                    <p:set>
                                      <p:cBhvr>
                                        <p:cTn id="55" dur="500" fill="hold"/>
                                        <p:tgtEl>
                                          <p:spTgt spid="12">
                                            <p:txEl>
                                              <p:pRg st="0" end="0"/>
                                            </p:txEl>
                                          </p:spTgt>
                                        </p:tgtEl>
                                        <p:attrNameLst>
                                          <p:attrName>fill.type</p:attrName>
                                        </p:attrNameLst>
                                      </p:cBhvr>
                                      <p:to>
                                        <p:strVal val="solid"/>
                                      </p:to>
                                    </p:set>
                                  </p:childTnLst>
                                </p:cTn>
                              </p:par>
                            </p:childTnLst>
                          </p:cTn>
                        </p:par>
                      </p:childTnLst>
                    </p:cTn>
                  </p:par>
                  <p:par>
                    <p:cTn id="56" fill="hold">
                      <p:stCondLst>
                        <p:cond delay="indefinite"/>
                      </p:stCondLst>
                      <p:childTnLst>
                        <p:par>
                          <p:cTn id="57" fill="hold">
                            <p:stCondLst>
                              <p:cond delay="0"/>
                            </p:stCondLst>
                            <p:childTnLst>
                              <p:par>
                                <p:cTn id="58" presetID="22" presetClass="emph" presetSubtype="0" fill="hold" nodeType="clickEffect">
                                  <p:stCondLst>
                                    <p:cond delay="0"/>
                                  </p:stCondLst>
                                  <p:childTnLst>
                                    <p:animClr clrSpc="hsl">
                                      <p:cBhvr override="childStyle">
                                        <p:cTn id="59" dur="500" fill="hold"/>
                                        <p:tgtEl>
                                          <p:spTgt spid="13">
                                            <p:txEl>
                                              <p:pRg st="0" end="0"/>
                                            </p:txEl>
                                          </p:spTgt>
                                        </p:tgtEl>
                                        <p:attrNameLst>
                                          <p:attrName>style.color</p:attrName>
                                        </p:attrNameLst>
                                      </p:cBhvr>
                                      <p:by>
                                        <p:hsl h="-7200000" s="0" l="0"/>
                                      </p:by>
                                    </p:animClr>
                                    <p:animClr clrSpc="hsl">
                                      <p:cBhvr>
                                        <p:cTn id="60" dur="500" fill="hold"/>
                                        <p:tgtEl>
                                          <p:spTgt spid="13">
                                            <p:txEl>
                                              <p:pRg st="0" end="0"/>
                                            </p:txEl>
                                          </p:spTgt>
                                        </p:tgtEl>
                                        <p:attrNameLst>
                                          <p:attrName>fillcolor</p:attrName>
                                        </p:attrNameLst>
                                      </p:cBhvr>
                                      <p:by>
                                        <p:hsl h="-7200000" s="0" l="0"/>
                                      </p:by>
                                    </p:animClr>
                                    <p:animClr clrSpc="hsl">
                                      <p:cBhvr>
                                        <p:cTn id="61" dur="500" fill="hold"/>
                                        <p:tgtEl>
                                          <p:spTgt spid="13">
                                            <p:txEl>
                                              <p:pRg st="0" end="0"/>
                                            </p:txEl>
                                          </p:spTgt>
                                        </p:tgtEl>
                                        <p:attrNameLst>
                                          <p:attrName>stroke.color</p:attrName>
                                        </p:attrNameLst>
                                      </p:cBhvr>
                                      <p:by>
                                        <p:hsl h="-7200000" s="0" l="0"/>
                                      </p:by>
                                    </p:animClr>
                                    <p:set>
                                      <p:cBhvr>
                                        <p:cTn id="62" dur="500" fill="hold"/>
                                        <p:tgtEl>
                                          <p:spTgt spid="13">
                                            <p:txEl>
                                              <p:pRg st="0" end="0"/>
                                            </p:txEl>
                                          </p:spTgt>
                                        </p:tgtEl>
                                        <p:attrNameLst>
                                          <p:attrName>fill.type</p:attrName>
                                        </p:attrNameLst>
                                      </p:cBhvr>
                                      <p:to>
                                        <p:strVal val="solid"/>
                                      </p:to>
                                    </p:set>
                                  </p:childTnLst>
                                </p:cTn>
                              </p:par>
                            </p:childTnLst>
                          </p:cTn>
                        </p:par>
                      </p:childTnLst>
                    </p:cTn>
                  </p:par>
                  <p:par>
                    <p:cTn id="63" fill="hold">
                      <p:stCondLst>
                        <p:cond delay="indefinite"/>
                      </p:stCondLst>
                      <p:childTnLst>
                        <p:par>
                          <p:cTn id="64" fill="hold">
                            <p:stCondLst>
                              <p:cond delay="0"/>
                            </p:stCondLst>
                            <p:childTnLst>
                              <p:par>
                                <p:cTn id="65" presetID="22" presetClass="emph" presetSubtype="0" fill="hold" nodeType="clickEffect">
                                  <p:stCondLst>
                                    <p:cond delay="0"/>
                                  </p:stCondLst>
                                  <p:childTnLst>
                                    <p:animClr clrSpc="hsl">
                                      <p:cBhvr override="childStyle">
                                        <p:cTn id="66" dur="500" fill="hold"/>
                                        <p:tgtEl>
                                          <p:spTgt spid="14">
                                            <p:txEl>
                                              <p:pRg st="0" end="0"/>
                                            </p:txEl>
                                          </p:spTgt>
                                        </p:tgtEl>
                                        <p:attrNameLst>
                                          <p:attrName>style.color</p:attrName>
                                        </p:attrNameLst>
                                      </p:cBhvr>
                                      <p:by>
                                        <p:hsl h="-7200000" s="0" l="0"/>
                                      </p:by>
                                    </p:animClr>
                                    <p:animClr clrSpc="hsl">
                                      <p:cBhvr>
                                        <p:cTn id="67" dur="500" fill="hold"/>
                                        <p:tgtEl>
                                          <p:spTgt spid="14">
                                            <p:txEl>
                                              <p:pRg st="0" end="0"/>
                                            </p:txEl>
                                          </p:spTgt>
                                        </p:tgtEl>
                                        <p:attrNameLst>
                                          <p:attrName>fillcolor</p:attrName>
                                        </p:attrNameLst>
                                      </p:cBhvr>
                                      <p:by>
                                        <p:hsl h="-7200000" s="0" l="0"/>
                                      </p:by>
                                    </p:animClr>
                                    <p:animClr clrSpc="hsl">
                                      <p:cBhvr>
                                        <p:cTn id="68" dur="500" fill="hold"/>
                                        <p:tgtEl>
                                          <p:spTgt spid="14">
                                            <p:txEl>
                                              <p:pRg st="0" end="0"/>
                                            </p:txEl>
                                          </p:spTgt>
                                        </p:tgtEl>
                                        <p:attrNameLst>
                                          <p:attrName>stroke.color</p:attrName>
                                        </p:attrNameLst>
                                      </p:cBhvr>
                                      <p:by>
                                        <p:hsl h="-7200000" s="0" l="0"/>
                                      </p:by>
                                    </p:animClr>
                                    <p:set>
                                      <p:cBhvr>
                                        <p:cTn id="69" dur="500" fill="hold"/>
                                        <p:tgtEl>
                                          <p:spTgt spid="14">
                                            <p:txEl>
                                              <p:pRg st="0" end="0"/>
                                            </p:txEl>
                                          </p:spTgt>
                                        </p:tgtEl>
                                        <p:attrNameLst>
                                          <p:attrName>fill.type</p:attrName>
                                        </p:attrNameLst>
                                      </p:cBhvr>
                                      <p:to>
                                        <p:strVal val="solid"/>
                                      </p:to>
                                    </p:set>
                                  </p:childTnLst>
                                </p:cTn>
                              </p:par>
                            </p:childTnLst>
                          </p:cTn>
                        </p:par>
                      </p:childTnLst>
                    </p:cTn>
                  </p:par>
                  <p:par>
                    <p:cTn id="70" fill="hold">
                      <p:stCondLst>
                        <p:cond delay="indefinite"/>
                      </p:stCondLst>
                      <p:childTnLst>
                        <p:par>
                          <p:cTn id="71" fill="hold">
                            <p:stCondLst>
                              <p:cond delay="0"/>
                            </p:stCondLst>
                            <p:childTnLst>
                              <p:par>
                                <p:cTn id="72" presetID="22" presetClass="emph" presetSubtype="0" fill="hold" nodeType="clickEffect">
                                  <p:stCondLst>
                                    <p:cond delay="0"/>
                                  </p:stCondLst>
                                  <p:childTnLst>
                                    <p:animClr clrSpc="hsl">
                                      <p:cBhvr override="childStyle">
                                        <p:cTn id="73" dur="500" fill="hold"/>
                                        <p:tgtEl>
                                          <p:spTgt spid="15">
                                            <p:txEl>
                                              <p:pRg st="0" end="0"/>
                                            </p:txEl>
                                          </p:spTgt>
                                        </p:tgtEl>
                                        <p:attrNameLst>
                                          <p:attrName>style.color</p:attrName>
                                        </p:attrNameLst>
                                      </p:cBhvr>
                                      <p:by>
                                        <p:hsl h="-7200000" s="0" l="0"/>
                                      </p:by>
                                    </p:animClr>
                                    <p:animClr clrSpc="hsl">
                                      <p:cBhvr>
                                        <p:cTn id="74" dur="500" fill="hold"/>
                                        <p:tgtEl>
                                          <p:spTgt spid="15">
                                            <p:txEl>
                                              <p:pRg st="0" end="0"/>
                                            </p:txEl>
                                          </p:spTgt>
                                        </p:tgtEl>
                                        <p:attrNameLst>
                                          <p:attrName>fillcolor</p:attrName>
                                        </p:attrNameLst>
                                      </p:cBhvr>
                                      <p:by>
                                        <p:hsl h="-7200000" s="0" l="0"/>
                                      </p:by>
                                    </p:animClr>
                                    <p:animClr clrSpc="hsl">
                                      <p:cBhvr>
                                        <p:cTn id="75" dur="500" fill="hold"/>
                                        <p:tgtEl>
                                          <p:spTgt spid="15">
                                            <p:txEl>
                                              <p:pRg st="0" end="0"/>
                                            </p:txEl>
                                          </p:spTgt>
                                        </p:tgtEl>
                                        <p:attrNameLst>
                                          <p:attrName>stroke.color</p:attrName>
                                        </p:attrNameLst>
                                      </p:cBhvr>
                                      <p:by>
                                        <p:hsl h="-7200000" s="0" l="0"/>
                                      </p:by>
                                    </p:animClr>
                                    <p:set>
                                      <p:cBhvr>
                                        <p:cTn id="76" dur="500" fill="hold"/>
                                        <p:tgtEl>
                                          <p:spTgt spid="15">
                                            <p:txEl>
                                              <p:pRg st="0" end="0"/>
                                            </p:txEl>
                                          </p:spTgt>
                                        </p:tgtEl>
                                        <p:attrNameLst>
                                          <p:attrName>fill.type</p:attrName>
                                        </p:attrNameLst>
                                      </p:cBhvr>
                                      <p:to>
                                        <p:strVal val="solid"/>
                                      </p:to>
                                    </p:set>
                                  </p:childTnLst>
                                </p:cTn>
                              </p:par>
                            </p:childTnLst>
                          </p:cTn>
                        </p:par>
                      </p:childTnLst>
                    </p:cTn>
                  </p:par>
                  <p:par>
                    <p:cTn id="77" fill="hold">
                      <p:stCondLst>
                        <p:cond delay="indefinite"/>
                      </p:stCondLst>
                      <p:childTnLst>
                        <p:par>
                          <p:cTn id="78" fill="hold">
                            <p:stCondLst>
                              <p:cond delay="0"/>
                            </p:stCondLst>
                            <p:childTnLst>
                              <p:par>
                                <p:cTn id="79" presetID="22" presetClass="emph" presetSubtype="0" fill="hold" nodeType="clickEffect">
                                  <p:stCondLst>
                                    <p:cond delay="0"/>
                                  </p:stCondLst>
                                  <p:childTnLst>
                                    <p:animClr clrSpc="hsl">
                                      <p:cBhvr override="childStyle">
                                        <p:cTn id="80" dur="500" fill="hold"/>
                                        <p:tgtEl>
                                          <p:spTgt spid="16">
                                            <p:txEl>
                                              <p:pRg st="0" end="0"/>
                                            </p:txEl>
                                          </p:spTgt>
                                        </p:tgtEl>
                                        <p:attrNameLst>
                                          <p:attrName>style.color</p:attrName>
                                        </p:attrNameLst>
                                      </p:cBhvr>
                                      <p:by>
                                        <p:hsl h="-7200000" s="0" l="0"/>
                                      </p:by>
                                    </p:animClr>
                                    <p:animClr clrSpc="hsl">
                                      <p:cBhvr>
                                        <p:cTn id="81" dur="500" fill="hold"/>
                                        <p:tgtEl>
                                          <p:spTgt spid="16">
                                            <p:txEl>
                                              <p:pRg st="0" end="0"/>
                                            </p:txEl>
                                          </p:spTgt>
                                        </p:tgtEl>
                                        <p:attrNameLst>
                                          <p:attrName>fillcolor</p:attrName>
                                        </p:attrNameLst>
                                      </p:cBhvr>
                                      <p:by>
                                        <p:hsl h="-7200000" s="0" l="0"/>
                                      </p:by>
                                    </p:animClr>
                                    <p:animClr clrSpc="hsl">
                                      <p:cBhvr>
                                        <p:cTn id="82" dur="500" fill="hold"/>
                                        <p:tgtEl>
                                          <p:spTgt spid="16">
                                            <p:txEl>
                                              <p:pRg st="0" end="0"/>
                                            </p:txEl>
                                          </p:spTgt>
                                        </p:tgtEl>
                                        <p:attrNameLst>
                                          <p:attrName>stroke.color</p:attrName>
                                        </p:attrNameLst>
                                      </p:cBhvr>
                                      <p:by>
                                        <p:hsl h="-7200000" s="0" l="0"/>
                                      </p:by>
                                    </p:animClr>
                                    <p:set>
                                      <p:cBhvr>
                                        <p:cTn id="83" dur="500" fill="hold"/>
                                        <p:tgtEl>
                                          <p:spTgt spid="16">
                                            <p:txEl>
                                              <p:pRg st="0" end="0"/>
                                            </p:txEl>
                                          </p:spTgt>
                                        </p:tgtEl>
                                        <p:attrNameLst>
                                          <p:attrName>fill.type</p:attrName>
                                        </p:attrNameLst>
                                      </p:cBhvr>
                                      <p:to>
                                        <p:strVal val="solid"/>
                                      </p:to>
                                    </p:set>
                                  </p:childTnLst>
                                </p:cTn>
                              </p:par>
                            </p:childTnLst>
                          </p:cTn>
                        </p:par>
                      </p:childTnLst>
                    </p:cTn>
                  </p:par>
                  <p:par>
                    <p:cTn id="84" fill="hold">
                      <p:stCondLst>
                        <p:cond delay="indefinite"/>
                      </p:stCondLst>
                      <p:childTnLst>
                        <p:par>
                          <p:cTn id="85" fill="hold">
                            <p:stCondLst>
                              <p:cond delay="0"/>
                            </p:stCondLst>
                            <p:childTnLst>
                              <p:par>
                                <p:cTn id="86" presetID="22" presetClass="emph" presetSubtype="0" fill="hold" nodeType="clickEffect">
                                  <p:stCondLst>
                                    <p:cond delay="0"/>
                                  </p:stCondLst>
                                  <p:childTnLst>
                                    <p:animClr clrSpc="hsl">
                                      <p:cBhvr override="childStyle">
                                        <p:cTn id="87" dur="500" fill="hold"/>
                                        <p:tgtEl>
                                          <p:spTgt spid="17">
                                            <p:txEl>
                                              <p:pRg st="0" end="0"/>
                                            </p:txEl>
                                          </p:spTgt>
                                        </p:tgtEl>
                                        <p:attrNameLst>
                                          <p:attrName>style.color</p:attrName>
                                        </p:attrNameLst>
                                      </p:cBhvr>
                                      <p:by>
                                        <p:hsl h="-7200000" s="0" l="0"/>
                                      </p:by>
                                    </p:animClr>
                                    <p:animClr clrSpc="hsl">
                                      <p:cBhvr>
                                        <p:cTn id="88" dur="500" fill="hold"/>
                                        <p:tgtEl>
                                          <p:spTgt spid="17">
                                            <p:txEl>
                                              <p:pRg st="0" end="0"/>
                                            </p:txEl>
                                          </p:spTgt>
                                        </p:tgtEl>
                                        <p:attrNameLst>
                                          <p:attrName>fillcolor</p:attrName>
                                        </p:attrNameLst>
                                      </p:cBhvr>
                                      <p:by>
                                        <p:hsl h="-7200000" s="0" l="0"/>
                                      </p:by>
                                    </p:animClr>
                                    <p:animClr clrSpc="hsl">
                                      <p:cBhvr>
                                        <p:cTn id="89" dur="500" fill="hold"/>
                                        <p:tgtEl>
                                          <p:spTgt spid="17">
                                            <p:txEl>
                                              <p:pRg st="0" end="0"/>
                                            </p:txEl>
                                          </p:spTgt>
                                        </p:tgtEl>
                                        <p:attrNameLst>
                                          <p:attrName>stroke.color</p:attrName>
                                        </p:attrNameLst>
                                      </p:cBhvr>
                                      <p:by>
                                        <p:hsl h="-7200000" s="0" l="0"/>
                                      </p:by>
                                    </p:animClr>
                                    <p:set>
                                      <p:cBhvr>
                                        <p:cTn id="90" dur="500" fill="hold"/>
                                        <p:tgtEl>
                                          <p:spTgt spid="17">
                                            <p:txEl>
                                              <p:pRg st="0" end="0"/>
                                            </p:txEl>
                                          </p:spTgt>
                                        </p:tgtEl>
                                        <p:attrNameLst>
                                          <p:attrName>fill.type</p:attrName>
                                        </p:attrNameLst>
                                      </p:cBhvr>
                                      <p:to>
                                        <p:strVal val="solid"/>
                                      </p:to>
                                    </p:set>
                                  </p:childTnLst>
                                </p:cTn>
                              </p:par>
                            </p:childTnLst>
                          </p:cTn>
                        </p:par>
                      </p:childTnLst>
                    </p:cTn>
                  </p:par>
                  <p:par>
                    <p:cTn id="91" fill="hold">
                      <p:stCondLst>
                        <p:cond delay="indefinite"/>
                      </p:stCondLst>
                      <p:childTnLst>
                        <p:par>
                          <p:cTn id="92" fill="hold">
                            <p:stCondLst>
                              <p:cond delay="0"/>
                            </p:stCondLst>
                            <p:childTnLst>
                              <p:par>
                                <p:cTn id="93" presetID="22" presetClass="emph" presetSubtype="0" fill="hold" nodeType="clickEffect">
                                  <p:stCondLst>
                                    <p:cond delay="0"/>
                                  </p:stCondLst>
                                  <p:childTnLst>
                                    <p:animClr clrSpc="hsl">
                                      <p:cBhvr override="childStyle">
                                        <p:cTn id="94" dur="500" fill="hold"/>
                                        <p:tgtEl>
                                          <p:spTgt spid="18">
                                            <p:txEl>
                                              <p:pRg st="0" end="0"/>
                                            </p:txEl>
                                          </p:spTgt>
                                        </p:tgtEl>
                                        <p:attrNameLst>
                                          <p:attrName>style.color</p:attrName>
                                        </p:attrNameLst>
                                      </p:cBhvr>
                                      <p:by>
                                        <p:hsl h="-7200000" s="0" l="0"/>
                                      </p:by>
                                    </p:animClr>
                                    <p:animClr clrSpc="hsl">
                                      <p:cBhvr>
                                        <p:cTn id="95" dur="500" fill="hold"/>
                                        <p:tgtEl>
                                          <p:spTgt spid="18">
                                            <p:txEl>
                                              <p:pRg st="0" end="0"/>
                                            </p:txEl>
                                          </p:spTgt>
                                        </p:tgtEl>
                                        <p:attrNameLst>
                                          <p:attrName>fillcolor</p:attrName>
                                        </p:attrNameLst>
                                      </p:cBhvr>
                                      <p:by>
                                        <p:hsl h="-7200000" s="0" l="0"/>
                                      </p:by>
                                    </p:animClr>
                                    <p:animClr clrSpc="hsl">
                                      <p:cBhvr>
                                        <p:cTn id="96" dur="500" fill="hold"/>
                                        <p:tgtEl>
                                          <p:spTgt spid="18">
                                            <p:txEl>
                                              <p:pRg st="0" end="0"/>
                                            </p:txEl>
                                          </p:spTgt>
                                        </p:tgtEl>
                                        <p:attrNameLst>
                                          <p:attrName>stroke.color</p:attrName>
                                        </p:attrNameLst>
                                      </p:cBhvr>
                                      <p:by>
                                        <p:hsl h="-7200000" s="0" l="0"/>
                                      </p:by>
                                    </p:animClr>
                                    <p:set>
                                      <p:cBhvr>
                                        <p:cTn id="97" dur="500" fill="hold"/>
                                        <p:tgtEl>
                                          <p:spTgt spid="18">
                                            <p:txEl>
                                              <p:pRg st="0" end="0"/>
                                            </p:txEl>
                                          </p:spTgt>
                                        </p:tgtEl>
                                        <p:attrNameLst>
                                          <p:attrName>fill.type</p:attrName>
                                        </p:attrNameLst>
                                      </p:cBhvr>
                                      <p:to>
                                        <p:strVal val="solid"/>
                                      </p:to>
                                    </p:set>
                                  </p:childTnLst>
                                </p:cTn>
                              </p:par>
                            </p:childTnLst>
                          </p:cTn>
                        </p:par>
                      </p:childTnLst>
                    </p:cTn>
                  </p:par>
                  <p:par>
                    <p:cTn id="98" fill="hold">
                      <p:stCondLst>
                        <p:cond delay="indefinite"/>
                      </p:stCondLst>
                      <p:childTnLst>
                        <p:par>
                          <p:cTn id="99" fill="hold">
                            <p:stCondLst>
                              <p:cond delay="0"/>
                            </p:stCondLst>
                            <p:childTnLst>
                              <p:par>
                                <p:cTn id="100" presetID="22" presetClass="emph" presetSubtype="0" fill="hold" nodeType="clickEffect">
                                  <p:stCondLst>
                                    <p:cond delay="0"/>
                                  </p:stCondLst>
                                  <p:childTnLst>
                                    <p:animClr clrSpc="hsl">
                                      <p:cBhvr override="childStyle">
                                        <p:cTn id="101" dur="500" fill="hold"/>
                                        <p:tgtEl>
                                          <p:spTgt spid="19">
                                            <p:txEl>
                                              <p:pRg st="0" end="0"/>
                                            </p:txEl>
                                          </p:spTgt>
                                        </p:tgtEl>
                                        <p:attrNameLst>
                                          <p:attrName>style.color</p:attrName>
                                        </p:attrNameLst>
                                      </p:cBhvr>
                                      <p:by>
                                        <p:hsl h="-7200000" s="0" l="0"/>
                                      </p:by>
                                    </p:animClr>
                                    <p:animClr clrSpc="hsl">
                                      <p:cBhvr>
                                        <p:cTn id="102" dur="500" fill="hold"/>
                                        <p:tgtEl>
                                          <p:spTgt spid="19">
                                            <p:txEl>
                                              <p:pRg st="0" end="0"/>
                                            </p:txEl>
                                          </p:spTgt>
                                        </p:tgtEl>
                                        <p:attrNameLst>
                                          <p:attrName>fillcolor</p:attrName>
                                        </p:attrNameLst>
                                      </p:cBhvr>
                                      <p:by>
                                        <p:hsl h="-7200000" s="0" l="0"/>
                                      </p:by>
                                    </p:animClr>
                                    <p:animClr clrSpc="hsl">
                                      <p:cBhvr>
                                        <p:cTn id="103" dur="500" fill="hold"/>
                                        <p:tgtEl>
                                          <p:spTgt spid="19">
                                            <p:txEl>
                                              <p:pRg st="0" end="0"/>
                                            </p:txEl>
                                          </p:spTgt>
                                        </p:tgtEl>
                                        <p:attrNameLst>
                                          <p:attrName>stroke.color</p:attrName>
                                        </p:attrNameLst>
                                      </p:cBhvr>
                                      <p:by>
                                        <p:hsl h="-7200000" s="0" l="0"/>
                                      </p:by>
                                    </p:animClr>
                                    <p:set>
                                      <p:cBhvr>
                                        <p:cTn id="104" dur="500" fill="hold"/>
                                        <p:tgtEl>
                                          <p:spTgt spid="19">
                                            <p:txEl>
                                              <p:pRg st="0" end="0"/>
                                            </p:txEl>
                                          </p:spTgt>
                                        </p:tgtEl>
                                        <p:attrNameLst>
                                          <p:attrName>fill.type</p:attrName>
                                        </p:attrNameLst>
                                      </p:cBhvr>
                                      <p:to>
                                        <p:strVal val="solid"/>
                                      </p:to>
                                    </p:set>
                                  </p:childTnLst>
                                </p:cTn>
                              </p:par>
                            </p:childTnLst>
                          </p:cTn>
                        </p:par>
                      </p:childTnLst>
                    </p:cTn>
                  </p:par>
                  <p:par>
                    <p:cTn id="105" fill="hold">
                      <p:stCondLst>
                        <p:cond delay="indefinite"/>
                      </p:stCondLst>
                      <p:childTnLst>
                        <p:par>
                          <p:cTn id="106" fill="hold">
                            <p:stCondLst>
                              <p:cond delay="0"/>
                            </p:stCondLst>
                            <p:childTnLst>
                              <p:par>
                                <p:cTn id="107" presetID="22" presetClass="emph" presetSubtype="0" fill="hold" nodeType="clickEffect">
                                  <p:stCondLst>
                                    <p:cond delay="0"/>
                                  </p:stCondLst>
                                  <p:childTnLst>
                                    <p:animClr clrSpc="hsl">
                                      <p:cBhvr override="childStyle">
                                        <p:cTn id="108" dur="500" fill="hold"/>
                                        <p:tgtEl>
                                          <p:spTgt spid="20">
                                            <p:txEl>
                                              <p:pRg st="0" end="0"/>
                                            </p:txEl>
                                          </p:spTgt>
                                        </p:tgtEl>
                                        <p:attrNameLst>
                                          <p:attrName>style.color</p:attrName>
                                        </p:attrNameLst>
                                      </p:cBhvr>
                                      <p:by>
                                        <p:hsl h="-7200000" s="0" l="0"/>
                                      </p:by>
                                    </p:animClr>
                                    <p:animClr clrSpc="hsl">
                                      <p:cBhvr>
                                        <p:cTn id="109" dur="500" fill="hold"/>
                                        <p:tgtEl>
                                          <p:spTgt spid="20">
                                            <p:txEl>
                                              <p:pRg st="0" end="0"/>
                                            </p:txEl>
                                          </p:spTgt>
                                        </p:tgtEl>
                                        <p:attrNameLst>
                                          <p:attrName>fillcolor</p:attrName>
                                        </p:attrNameLst>
                                      </p:cBhvr>
                                      <p:by>
                                        <p:hsl h="-7200000" s="0" l="0"/>
                                      </p:by>
                                    </p:animClr>
                                    <p:animClr clrSpc="hsl">
                                      <p:cBhvr>
                                        <p:cTn id="110" dur="500" fill="hold"/>
                                        <p:tgtEl>
                                          <p:spTgt spid="20">
                                            <p:txEl>
                                              <p:pRg st="0" end="0"/>
                                            </p:txEl>
                                          </p:spTgt>
                                        </p:tgtEl>
                                        <p:attrNameLst>
                                          <p:attrName>stroke.color</p:attrName>
                                        </p:attrNameLst>
                                      </p:cBhvr>
                                      <p:by>
                                        <p:hsl h="-7200000" s="0" l="0"/>
                                      </p:by>
                                    </p:animClr>
                                    <p:set>
                                      <p:cBhvr>
                                        <p:cTn id="111" dur="500" fill="hold"/>
                                        <p:tgtEl>
                                          <p:spTgt spid="20">
                                            <p:txEl>
                                              <p:pRg st="0" end="0"/>
                                            </p:txEl>
                                          </p:spTgt>
                                        </p:tgtEl>
                                        <p:attrNameLst>
                                          <p:attrName>fill.type</p:attrName>
                                        </p:attrNameLst>
                                      </p:cBhvr>
                                      <p:to>
                                        <p:strVal val="solid"/>
                                      </p:to>
                                    </p:set>
                                  </p:childTnLst>
                                </p:cTn>
                              </p:par>
                            </p:childTnLst>
                          </p:cTn>
                        </p:par>
                      </p:childTnLst>
                    </p:cTn>
                  </p:par>
                  <p:par>
                    <p:cTn id="112" fill="hold">
                      <p:stCondLst>
                        <p:cond delay="indefinite"/>
                      </p:stCondLst>
                      <p:childTnLst>
                        <p:par>
                          <p:cTn id="113" fill="hold">
                            <p:stCondLst>
                              <p:cond delay="0"/>
                            </p:stCondLst>
                            <p:childTnLst>
                              <p:par>
                                <p:cTn id="114" presetID="22" presetClass="emph" presetSubtype="0" fill="hold" nodeType="clickEffect">
                                  <p:stCondLst>
                                    <p:cond delay="0"/>
                                  </p:stCondLst>
                                  <p:childTnLst>
                                    <p:animClr clrSpc="hsl">
                                      <p:cBhvr override="childStyle">
                                        <p:cTn id="115" dur="500" fill="hold"/>
                                        <p:tgtEl>
                                          <p:spTgt spid="21">
                                            <p:txEl>
                                              <p:pRg st="0" end="0"/>
                                            </p:txEl>
                                          </p:spTgt>
                                        </p:tgtEl>
                                        <p:attrNameLst>
                                          <p:attrName>style.color</p:attrName>
                                        </p:attrNameLst>
                                      </p:cBhvr>
                                      <p:by>
                                        <p:hsl h="-7200000" s="0" l="0"/>
                                      </p:by>
                                    </p:animClr>
                                    <p:animClr clrSpc="hsl">
                                      <p:cBhvr>
                                        <p:cTn id="116" dur="500" fill="hold"/>
                                        <p:tgtEl>
                                          <p:spTgt spid="21">
                                            <p:txEl>
                                              <p:pRg st="0" end="0"/>
                                            </p:txEl>
                                          </p:spTgt>
                                        </p:tgtEl>
                                        <p:attrNameLst>
                                          <p:attrName>fillcolor</p:attrName>
                                        </p:attrNameLst>
                                      </p:cBhvr>
                                      <p:by>
                                        <p:hsl h="-7200000" s="0" l="0"/>
                                      </p:by>
                                    </p:animClr>
                                    <p:animClr clrSpc="hsl">
                                      <p:cBhvr>
                                        <p:cTn id="117" dur="500" fill="hold"/>
                                        <p:tgtEl>
                                          <p:spTgt spid="21">
                                            <p:txEl>
                                              <p:pRg st="0" end="0"/>
                                            </p:txEl>
                                          </p:spTgt>
                                        </p:tgtEl>
                                        <p:attrNameLst>
                                          <p:attrName>stroke.color</p:attrName>
                                        </p:attrNameLst>
                                      </p:cBhvr>
                                      <p:by>
                                        <p:hsl h="-7200000" s="0" l="0"/>
                                      </p:by>
                                    </p:animClr>
                                    <p:set>
                                      <p:cBhvr>
                                        <p:cTn id="118" dur="500" fill="hold"/>
                                        <p:tgtEl>
                                          <p:spTgt spid="21">
                                            <p:txEl>
                                              <p:pRg st="0" end="0"/>
                                            </p:txEl>
                                          </p:spTgt>
                                        </p:tgtEl>
                                        <p:attrNameLst>
                                          <p:attrName>fill.type</p:attrName>
                                        </p:attrNameLst>
                                      </p:cBhvr>
                                      <p:to>
                                        <p:strVal val="solid"/>
                                      </p:to>
                                    </p:set>
                                  </p:childTnLst>
                                </p:cTn>
                              </p:par>
                            </p:childTnLst>
                          </p:cTn>
                        </p:par>
                      </p:childTnLst>
                    </p:cTn>
                  </p:par>
                  <p:par>
                    <p:cTn id="119" fill="hold">
                      <p:stCondLst>
                        <p:cond delay="indefinite"/>
                      </p:stCondLst>
                      <p:childTnLst>
                        <p:par>
                          <p:cTn id="120" fill="hold">
                            <p:stCondLst>
                              <p:cond delay="0"/>
                            </p:stCondLst>
                            <p:childTnLst>
                              <p:par>
                                <p:cTn id="121" presetID="22" presetClass="emph" presetSubtype="0" fill="hold" nodeType="clickEffect">
                                  <p:stCondLst>
                                    <p:cond delay="0"/>
                                  </p:stCondLst>
                                  <p:childTnLst>
                                    <p:animClr clrSpc="hsl">
                                      <p:cBhvr override="childStyle">
                                        <p:cTn id="122" dur="500" fill="hold"/>
                                        <p:tgtEl>
                                          <p:spTgt spid="22">
                                            <p:txEl>
                                              <p:pRg st="0" end="0"/>
                                            </p:txEl>
                                          </p:spTgt>
                                        </p:tgtEl>
                                        <p:attrNameLst>
                                          <p:attrName>style.color</p:attrName>
                                        </p:attrNameLst>
                                      </p:cBhvr>
                                      <p:by>
                                        <p:hsl h="-7200000" s="0" l="0"/>
                                      </p:by>
                                    </p:animClr>
                                    <p:animClr clrSpc="hsl">
                                      <p:cBhvr>
                                        <p:cTn id="123" dur="500" fill="hold"/>
                                        <p:tgtEl>
                                          <p:spTgt spid="22">
                                            <p:txEl>
                                              <p:pRg st="0" end="0"/>
                                            </p:txEl>
                                          </p:spTgt>
                                        </p:tgtEl>
                                        <p:attrNameLst>
                                          <p:attrName>fillcolor</p:attrName>
                                        </p:attrNameLst>
                                      </p:cBhvr>
                                      <p:by>
                                        <p:hsl h="-7200000" s="0" l="0"/>
                                      </p:by>
                                    </p:animClr>
                                    <p:animClr clrSpc="hsl">
                                      <p:cBhvr>
                                        <p:cTn id="124" dur="500" fill="hold"/>
                                        <p:tgtEl>
                                          <p:spTgt spid="22">
                                            <p:txEl>
                                              <p:pRg st="0" end="0"/>
                                            </p:txEl>
                                          </p:spTgt>
                                        </p:tgtEl>
                                        <p:attrNameLst>
                                          <p:attrName>stroke.color</p:attrName>
                                        </p:attrNameLst>
                                      </p:cBhvr>
                                      <p:by>
                                        <p:hsl h="-7200000" s="0" l="0"/>
                                      </p:by>
                                    </p:animClr>
                                    <p:set>
                                      <p:cBhvr>
                                        <p:cTn id="125" dur="500" fill="hold"/>
                                        <p:tgtEl>
                                          <p:spTgt spid="22">
                                            <p:txEl>
                                              <p:pRg st="0" end="0"/>
                                            </p:txEl>
                                          </p:spTgt>
                                        </p:tgtEl>
                                        <p:attrNameLst>
                                          <p:attrName>fill.type</p:attrName>
                                        </p:attrNameLst>
                                      </p:cBhvr>
                                      <p:to>
                                        <p:strVal val="solid"/>
                                      </p:to>
                                    </p:set>
                                  </p:childTnLst>
                                </p:cTn>
                              </p:par>
                            </p:childTnLst>
                          </p:cTn>
                        </p:par>
                      </p:childTnLst>
                    </p:cTn>
                  </p:par>
                  <p:par>
                    <p:cTn id="126" fill="hold">
                      <p:stCondLst>
                        <p:cond delay="indefinite"/>
                      </p:stCondLst>
                      <p:childTnLst>
                        <p:par>
                          <p:cTn id="127" fill="hold">
                            <p:stCondLst>
                              <p:cond delay="0"/>
                            </p:stCondLst>
                            <p:childTnLst>
                              <p:par>
                                <p:cTn id="128" presetID="22" presetClass="emph" presetSubtype="0" fill="hold" nodeType="clickEffect">
                                  <p:stCondLst>
                                    <p:cond delay="0"/>
                                  </p:stCondLst>
                                  <p:childTnLst>
                                    <p:animClr clrSpc="hsl">
                                      <p:cBhvr override="childStyle">
                                        <p:cTn id="129" dur="500" fill="hold"/>
                                        <p:tgtEl>
                                          <p:spTgt spid="23">
                                            <p:txEl>
                                              <p:pRg st="0" end="0"/>
                                            </p:txEl>
                                          </p:spTgt>
                                        </p:tgtEl>
                                        <p:attrNameLst>
                                          <p:attrName>style.color</p:attrName>
                                        </p:attrNameLst>
                                      </p:cBhvr>
                                      <p:by>
                                        <p:hsl h="-7200000" s="0" l="0"/>
                                      </p:by>
                                    </p:animClr>
                                    <p:animClr clrSpc="hsl">
                                      <p:cBhvr>
                                        <p:cTn id="130" dur="500" fill="hold"/>
                                        <p:tgtEl>
                                          <p:spTgt spid="23">
                                            <p:txEl>
                                              <p:pRg st="0" end="0"/>
                                            </p:txEl>
                                          </p:spTgt>
                                        </p:tgtEl>
                                        <p:attrNameLst>
                                          <p:attrName>fillcolor</p:attrName>
                                        </p:attrNameLst>
                                      </p:cBhvr>
                                      <p:by>
                                        <p:hsl h="-7200000" s="0" l="0"/>
                                      </p:by>
                                    </p:animClr>
                                    <p:animClr clrSpc="hsl">
                                      <p:cBhvr>
                                        <p:cTn id="131" dur="500" fill="hold"/>
                                        <p:tgtEl>
                                          <p:spTgt spid="23">
                                            <p:txEl>
                                              <p:pRg st="0" end="0"/>
                                            </p:txEl>
                                          </p:spTgt>
                                        </p:tgtEl>
                                        <p:attrNameLst>
                                          <p:attrName>stroke.color</p:attrName>
                                        </p:attrNameLst>
                                      </p:cBhvr>
                                      <p:by>
                                        <p:hsl h="-7200000" s="0" l="0"/>
                                      </p:by>
                                    </p:animClr>
                                    <p:set>
                                      <p:cBhvr>
                                        <p:cTn id="132" dur="500" fill="hold"/>
                                        <p:tgtEl>
                                          <p:spTgt spid="23">
                                            <p:txEl>
                                              <p:pRg st="0" end="0"/>
                                            </p:txEl>
                                          </p:spTgt>
                                        </p:tgtEl>
                                        <p:attrNameLst>
                                          <p:attrName>fill.type</p:attrName>
                                        </p:attrNameLst>
                                      </p:cBhvr>
                                      <p:to>
                                        <p:strVal val="solid"/>
                                      </p:to>
                                    </p:set>
                                  </p:childTnLst>
                                </p:cTn>
                              </p:par>
                            </p:childTnLst>
                          </p:cTn>
                        </p:par>
                      </p:childTnLst>
                    </p:cTn>
                  </p:par>
                  <p:par>
                    <p:cTn id="133" fill="hold">
                      <p:stCondLst>
                        <p:cond delay="indefinite"/>
                      </p:stCondLst>
                      <p:childTnLst>
                        <p:par>
                          <p:cTn id="134" fill="hold">
                            <p:stCondLst>
                              <p:cond delay="0"/>
                            </p:stCondLst>
                            <p:childTnLst>
                              <p:par>
                                <p:cTn id="135" presetID="22" presetClass="emph" presetSubtype="0" fill="hold" nodeType="clickEffect">
                                  <p:stCondLst>
                                    <p:cond delay="0"/>
                                  </p:stCondLst>
                                  <p:childTnLst>
                                    <p:animClr clrSpc="hsl">
                                      <p:cBhvr override="childStyle">
                                        <p:cTn id="136" dur="500" fill="hold"/>
                                        <p:tgtEl>
                                          <p:spTgt spid="24">
                                            <p:txEl>
                                              <p:pRg st="0" end="0"/>
                                            </p:txEl>
                                          </p:spTgt>
                                        </p:tgtEl>
                                        <p:attrNameLst>
                                          <p:attrName>style.color</p:attrName>
                                        </p:attrNameLst>
                                      </p:cBhvr>
                                      <p:by>
                                        <p:hsl h="-7200000" s="0" l="0"/>
                                      </p:by>
                                    </p:animClr>
                                    <p:animClr clrSpc="hsl">
                                      <p:cBhvr>
                                        <p:cTn id="137" dur="500" fill="hold"/>
                                        <p:tgtEl>
                                          <p:spTgt spid="24">
                                            <p:txEl>
                                              <p:pRg st="0" end="0"/>
                                            </p:txEl>
                                          </p:spTgt>
                                        </p:tgtEl>
                                        <p:attrNameLst>
                                          <p:attrName>fillcolor</p:attrName>
                                        </p:attrNameLst>
                                      </p:cBhvr>
                                      <p:by>
                                        <p:hsl h="-7200000" s="0" l="0"/>
                                      </p:by>
                                    </p:animClr>
                                    <p:animClr clrSpc="hsl">
                                      <p:cBhvr>
                                        <p:cTn id="138" dur="500" fill="hold"/>
                                        <p:tgtEl>
                                          <p:spTgt spid="24">
                                            <p:txEl>
                                              <p:pRg st="0" end="0"/>
                                            </p:txEl>
                                          </p:spTgt>
                                        </p:tgtEl>
                                        <p:attrNameLst>
                                          <p:attrName>stroke.color</p:attrName>
                                        </p:attrNameLst>
                                      </p:cBhvr>
                                      <p:by>
                                        <p:hsl h="-7200000" s="0" l="0"/>
                                      </p:by>
                                    </p:animClr>
                                    <p:set>
                                      <p:cBhvr>
                                        <p:cTn id="139" dur="500" fill="hold"/>
                                        <p:tgtEl>
                                          <p:spTgt spid="24">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0" restart="whenNotActive" fill="hold" evtFilter="cancelBubble" nodeType="interactiveSeq">
                <p:stCondLst>
                  <p:cond evt="onClick" delay="0">
                    <p:tgtEl>
                      <p:spTgt spid="5"/>
                    </p:tgtEl>
                  </p:cond>
                </p:stCondLst>
                <p:endSync evt="end" delay="0">
                  <p:rtn val="all"/>
                </p:endSync>
                <p:childTnLst>
                  <p:par>
                    <p:cTn id="141" fill="hold">
                      <p:stCondLst>
                        <p:cond delay="0"/>
                      </p:stCondLst>
                      <p:childTnLst>
                        <p:par>
                          <p:cTn id="142" fill="hold">
                            <p:stCondLst>
                              <p:cond delay="0"/>
                            </p:stCondLst>
                            <p:childTnLst>
                              <p:par>
                                <p:cTn id="143" presetID="22" presetClass="emph" presetSubtype="0" fill="hold" grpId="0" nodeType="clickEffect">
                                  <p:stCondLst>
                                    <p:cond delay="0"/>
                                  </p:stCondLst>
                                  <p:childTnLst>
                                    <p:animClr clrSpc="hsl">
                                      <p:cBhvr override="childStyle">
                                        <p:cTn id="144" dur="500" fill="hold"/>
                                        <p:tgtEl>
                                          <p:spTgt spid="5">
                                            <p:bg/>
                                          </p:spTgt>
                                        </p:tgtEl>
                                        <p:attrNameLst>
                                          <p:attrName>style.color</p:attrName>
                                        </p:attrNameLst>
                                      </p:cBhvr>
                                      <p:by>
                                        <p:hsl h="-7200000" s="0" l="0"/>
                                      </p:by>
                                    </p:animClr>
                                    <p:animClr clrSpc="hsl">
                                      <p:cBhvr>
                                        <p:cTn id="145" dur="500" fill="hold"/>
                                        <p:tgtEl>
                                          <p:spTgt spid="5">
                                            <p:bg/>
                                          </p:spTgt>
                                        </p:tgtEl>
                                        <p:attrNameLst>
                                          <p:attrName>fillcolor</p:attrName>
                                        </p:attrNameLst>
                                      </p:cBhvr>
                                      <p:by>
                                        <p:hsl h="-7200000" s="0" l="0"/>
                                      </p:by>
                                    </p:animClr>
                                    <p:animClr clrSpc="hsl">
                                      <p:cBhvr>
                                        <p:cTn id="146" dur="500" fill="hold"/>
                                        <p:tgtEl>
                                          <p:spTgt spid="5">
                                            <p:bg/>
                                          </p:spTgt>
                                        </p:tgtEl>
                                        <p:attrNameLst>
                                          <p:attrName>stroke.color</p:attrName>
                                        </p:attrNameLst>
                                      </p:cBhvr>
                                      <p:by>
                                        <p:hsl h="-7200000" s="0" l="0"/>
                                      </p:by>
                                    </p:animClr>
                                    <p:set>
                                      <p:cBhvr>
                                        <p:cTn id="147" dur="500" fill="hold"/>
                                        <p:tgtEl>
                                          <p:spTgt spid="5">
                                            <p:bg/>
                                          </p:spTgt>
                                        </p:tgtEl>
                                        <p:attrNameLst>
                                          <p:attrName>fill.type</p:attrName>
                                        </p:attrNameLst>
                                      </p:cBhvr>
                                      <p:to>
                                        <p:strVal val="solid"/>
                                      </p:to>
                                    </p:set>
                                  </p:childTnLst>
                                </p:cTn>
                              </p:par>
                              <p:par>
                                <p:cTn id="148" presetID="22" presetClass="emph" presetSubtype="0" fill="hold" grpId="0" nodeType="withEffect">
                                  <p:stCondLst>
                                    <p:cond delay="0"/>
                                  </p:stCondLst>
                                  <p:childTnLst>
                                    <p:animClr clrSpc="hsl">
                                      <p:cBhvr override="childStyle">
                                        <p:cTn id="149" dur="500" fill="hold"/>
                                        <p:tgtEl>
                                          <p:spTgt spid="5">
                                            <p:txEl>
                                              <p:pRg st="0" end="0"/>
                                            </p:txEl>
                                          </p:spTgt>
                                        </p:tgtEl>
                                        <p:attrNameLst>
                                          <p:attrName>style.color</p:attrName>
                                        </p:attrNameLst>
                                      </p:cBhvr>
                                      <p:by>
                                        <p:hsl h="-7200000" s="0" l="0"/>
                                      </p:by>
                                    </p:animClr>
                                    <p:animClr clrSpc="hsl">
                                      <p:cBhvr>
                                        <p:cTn id="150" dur="500" fill="hold"/>
                                        <p:tgtEl>
                                          <p:spTgt spid="5">
                                            <p:txEl>
                                              <p:pRg st="0" end="0"/>
                                            </p:txEl>
                                          </p:spTgt>
                                        </p:tgtEl>
                                        <p:attrNameLst>
                                          <p:attrName>fillcolor</p:attrName>
                                        </p:attrNameLst>
                                      </p:cBhvr>
                                      <p:by>
                                        <p:hsl h="-7200000" s="0" l="0"/>
                                      </p:by>
                                    </p:animClr>
                                    <p:animClr clrSpc="hsl">
                                      <p:cBhvr>
                                        <p:cTn id="151" dur="500" fill="hold"/>
                                        <p:tgtEl>
                                          <p:spTgt spid="5">
                                            <p:txEl>
                                              <p:pRg st="0" end="0"/>
                                            </p:txEl>
                                          </p:spTgt>
                                        </p:tgtEl>
                                        <p:attrNameLst>
                                          <p:attrName>stroke.color</p:attrName>
                                        </p:attrNameLst>
                                      </p:cBhvr>
                                      <p:by>
                                        <p:hsl h="-7200000" s="0" l="0"/>
                                      </p:by>
                                    </p:animClr>
                                    <p:set>
                                      <p:cBhvr>
                                        <p:cTn id="152" dur="500" fill="hold"/>
                                        <p:tgtEl>
                                          <p:spTgt spid="5">
                                            <p:txEl>
                                              <p:pRg st="0" end="0"/>
                                            </p:txEl>
                                          </p:spTgt>
                                        </p:tgtEl>
                                        <p:attrNameLst>
                                          <p:attrName>fill.type</p:attrName>
                                        </p:attrNameLst>
                                      </p:cBhvr>
                                      <p:to>
                                        <p:strVal val="solid"/>
                                      </p:to>
                                    </p:set>
                                  </p:childTnLst>
                                </p:cTn>
                              </p:par>
                            </p:childTnLst>
                          </p:cTn>
                        </p:par>
                      </p:childTnLst>
                    </p:cTn>
                  </p:par>
                </p:childTnLst>
              </p:cTn>
              <p:nextCondLst>
                <p:cond evt="onClick" delay="0">
                  <p:tgtEl>
                    <p:spTgt spid="5"/>
                  </p:tgtEl>
                </p:cond>
              </p:nextCondLst>
            </p:seq>
            <p:seq concurrent="1" nextAc="seek">
              <p:cTn id="153" restart="whenNotActive" fill="hold" evtFilter="cancelBubble" nodeType="interactiveSeq">
                <p:stCondLst>
                  <p:cond evt="onClick" delay="0">
                    <p:tgtEl>
                      <p:spTgt spid="6"/>
                    </p:tgtEl>
                  </p:cond>
                </p:stCondLst>
                <p:endSync evt="end" delay="0">
                  <p:rtn val="all"/>
                </p:endSync>
                <p:childTnLst>
                  <p:par>
                    <p:cTn id="154" fill="hold">
                      <p:stCondLst>
                        <p:cond delay="0"/>
                      </p:stCondLst>
                      <p:childTnLst>
                        <p:par>
                          <p:cTn id="155" fill="hold">
                            <p:stCondLst>
                              <p:cond delay="0"/>
                            </p:stCondLst>
                            <p:childTnLst>
                              <p:par>
                                <p:cTn id="156" presetID="22" presetClass="emph" presetSubtype="0" fill="hold" grpId="0" nodeType="clickEffect">
                                  <p:stCondLst>
                                    <p:cond delay="0"/>
                                  </p:stCondLst>
                                  <p:childTnLst>
                                    <p:animClr clrSpc="hsl">
                                      <p:cBhvr override="childStyle">
                                        <p:cTn id="157" dur="500" fill="hold"/>
                                        <p:tgtEl>
                                          <p:spTgt spid="6">
                                            <p:bg/>
                                          </p:spTgt>
                                        </p:tgtEl>
                                        <p:attrNameLst>
                                          <p:attrName>style.color</p:attrName>
                                        </p:attrNameLst>
                                      </p:cBhvr>
                                      <p:by>
                                        <p:hsl h="-7200000" s="0" l="0"/>
                                      </p:by>
                                    </p:animClr>
                                    <p:animClr clrSpc="hsl">
                                      <p:cBhvr>
                                        <p:cTn id="158" dur="500" fill="hold"/>
                                        <p:tgtEl>
                                          <p:spTgt spid="6">
                                            <p:bg/>
                                          </p:spTgt>
                                        </p:tgtEl>
                                        <p:attrNameLst>
                                          <p:attrName>fillcolor</p:attrName>
                                        </p:attrNameLst>
                                      </p:cBhvr>
                                      <p:by>
                                        <p:hsl h="-7200000" s="0" l="0"/>
                                      </p:by>
                                    </p:animClr>
                                    <p:animClr clrSpc="hsl">
                                      <p:cBhvr>
                                        <p:cTn id="159" dur="500" fill="hold"/>
                                        <p:tgtEl>
                                          <p:spTgt spid="6">
                                            <p:bg/>
                                          </p:spTgt>
                                        </p:tgtEl>
                                        <p:attrNameLst>
                                          <p:attrName>stroke.color</p:attrName>
                                        </p:attrNameLst>
                                      </p:cBhvr>
                                      <p:by>
                                        <p:hsl h="-7200000" s="0" l="0"/>
                                      </p:by>
                                    </p:animClr>
                                    <p:set>
                                      <p:cBhvr>
                                        <p:cTn id="160" dur="500" fill="hold"/>
                                        <p:tgtEl>
                                          <p:spTgt spid="6">
                                            <p:bg/>
                                          </p:spTgt>
                                        </p:tgtEl>
                                        <p:attrNameLst>
                                          <p:attrName>fill.type</p:attrName>
                                        </p:attrNameLst>
                                      </p:cBhvr>
                                      <p:to>
                                        <p:strVal val="solid"/>
                                      </p:to>
                                    </p:set>
                                  </p:childTnLst>
                                </p:cTn>
                              </p:par>
                              <p:par>
                                <p:cTn id="161" presetID="22" presetClass="emph" presetSubtype="0" fill="hold" grpId="0" nodeType="withEffect">
                                  <p:stCondLst>
                                    <p:cond delay="0"/>
                                  </p:stCondLst>
                                  <p:childTnLst>
                                    <p:animClr clrSpc="hsl">
                                      <p:cBhvr override="childStyle">
                                        <p:cTn id="162" dur="500" fill="hold"/>
                                        <p:tgtEl>
                                          <p:spTgt spid="6">
                                            <p:txEl>
                                              <p:pRg st="0" end="0"/>
                                            </p:txEl>
                                          </p:spTgt>
                                        </p:tgtEl>
                                        <p:attrNameLst>
                                          <p:attrName>style.color</p:attrName>
                                        </p:attrNameLst>
                                      </p:cBhvr>
                                      <p:by>
                                        <p:hsl h="-7200000" s="0" l="0"/>
                                      </p:by>
                                    </p:animClr>
                                    <p:animClr clrSpc="hsl">
                                      <p:cBhvr>
                                        <p:cTn id="163" dur="500" fill="hold"/>
                                        <p:tgtEl>
                                          <p:spTgt spid="6">
                                            <p:txEl>
                                              <p:pRg st="0" end="0"/>
                                            </p:txEl>
                                          </p:spTgt>
                                        </p:tgtEl>
                                        <p:attrNameLst>
                                          <p:attrName>fillcolor</p:attrName>
                                        </p:attrNameLst>
                                      </p:cBhvr>
                                      <p:by>
                                        <p:hsl h="-7200000" s="0" l="0"/>
                                      </p:by>
                                    </p:animClr>
                                    <p:animClr clrSpc="hsl">
                                      <p:cBhvr>
                                        <p:cTn id="164" dur="500" fill="hold"/>
                                        <p:tgtEl>
                                          <p:spTgt spid="6">
                                            <p:txEl>
                                              <p:pRg st="0" end="0"/>
                                            </p:txEl>
                                          </p:spTgt>
                                        </p:tgtEl>
                                        <p:attrNameLst>
                                          <p:attrName>stroke.color</p:attrName>
                                        </p:attrNameLst>
                                      </p:cBhvr>
                                      <p:by>
                                        <p:hsl h="-7200000" s="0" l="0"/>
                                      </p:by>
                                    </p:animClr>
                                    <p:set>
                                      <p:cBhvr>
                                        <p:cTn id="165" dur="500" fill="hold"/>
                                        <p:tgtEl>
                                          <p:spTgt spid="6">
                                            <p:txEl>
                                              <p:pRg st="0" end="0"/>
                                            </p:txEl>
                                          </p:spTgt>
                                        </p:tgtEl>
                                        <p:attrNameLst>
                                          <p:attrName>fill.type</p:attrName>
                                        </p:attrNameLst>
                                      </p:cBhvr>
                                      <p:to>
                                        <p:strVal val="solid"/>
                                      </p:to>
                                    </p:set>
                                  </p:childTnLst>
                                </p:cTn>
                              </p:par>
                            </p:childTnLst>
                          </p:cTn>
                        </p:par>
                      </p:childTnLst>
                    </p:cTn>
                  </p:par>
                </p:childTnLst>
              </p:cTn>
              <p:nextCondLst>
                <p:cond evt="onClick" delay="0">
                  <p:tgtEl>
                    <p:spTgt spid="6"/>
                  </p:tgtEl>
                </p:cond>
              </p:nextCondLst>
            </p:seq>
            <p:seq concurrent="1" nextAc="seek">
              <p:cTn id="166" restart="whenNotActive" fill="hold" evtFilter="cancelBubble" nodeType="interactiveSeq">
                <p:stCondLst>
                  <p:cond evt="onClick" delay="0">
                    <p:tgtEl>
                      <p:spTgt spid="7"/>
                    </p:tgtEl>
                  </p:cond>
                </p:stCondLst>
                <p:endSync evt="end" delay="0">
                  <p:rtn val="all"/>
                </p:endSync>
                <p:childTnLst>
                  <p:par>
                    <p:cTn id="167" fill="hold">
                      <p:stCondLst>
                        <p:cond delay="0"/>
                      </p:stCondLst>
                      <p:childTnLst>
                        <p:par>
                          <p:cTn id="168" fill="hold">
                            <p:stCondLst>
                              <p:cond delay="0"/>
                            </p:stCondLst>
                            <p:childTnLst>
                              <p:par>
                                <p:cTn id="169" presetID="22" presetClass="emph" presetSubtype="0" fill="hold" grpId="0" nodeType="clickEffect">
                                  <p:stCondLst>
                                    <p:cond delay="0"/>
                                  </p:stCondLst>
                                  <p:childTnLst>
                                    <p:animClr clrSpc="hsl">
                                      <p:cBhvr override="childStyle">
                                        <p:cTn id="170" dur="500" fill="hold"/>
                                        <p:tgtEl>
                                          <p:spTgt spid="7">
                                            <p:bg/>
                                          </p:spTgt>
                                        </p:tgtEl>
                                        <p:attrNameLst>
                                          <p:attrName>style.color</p:attrName>
                                        </p:attrNameLst>
                                      </p:cBhvr>
                                      <p:by>
                                        <p:hsl h="-7200000" s="0" l="0"/>
                                      </p:by>
                                    </p:animClr>
                                    <p:animClr clrSpc="hsl">
                                      <p:cBhvr>
                                        <p:cTn id="171" dur="500" fill="hold"/>
                                        <p:tgtEl>
                                          <p:spTgt spid="7">
                                            <p:bg/>
                                          </p:spTgt>
                                        </p:tgtEl>
                                        <p:attrNameLst>
                                          <p:attrName>fillcolor</p:attrName>
                                        </p:attrNameLst>
                                      </p:cBhvr>
                                      <p:by>
                                        <p:hsl h="-7200000" s="0" l="0"/>
                                      </p:by>
                                    </p:animClr>
                                    <p:animClr clrSpc="hsl">
                                      <p:cBhvr>
                                        <p:cTn id="172" dur="500" fill="hold"/>
                                        <p:tgtEl>
                                          <p:spTgt spid="7">
                                            <p:bg/>
                                          </p:spTgt>
                                        </p:tgtEl>
                                        <p:attrNameLst>
                                          <p:attrName>stroke.color</p:attrName>
                                        </p:attrNameLst>
                                      </p:cBhvr>
                                      <p:by>
                                        <p:hsl h="-7200000" s="0" l="0"/>
                                      </p:by>
                                    </p:animClr>
                                    <p:set>
                                      <p:cBhvr>
                                        <p:cTn id="173" dur="500" fill="hold"/>
                                        <p:tgtEl>
                                          <p:spTgt spid="7">
                                            <p:bg/>
                                          </p:spTgt>
                                        </p:tgtEl>
                                        <p:attrNameLst>
                                          <p:attrName>fill.type</p:attrName>
                                        </p:attrNameLst>
                                      </p:cBhvr>
                                      <p:to>
                                        <p:strVal val="solid"/>
                                      </p:to>
                                    </p:set>
                                  </p:childTnLst>
                                </p:cTn>
                              </p:par>
                              <p:par>
                                <p:cTn id="174" presetID="22" presetClass="emph" presetSubtype="0" fill="hold" grpId="0" nodeType="withEffect">
                                  <p:stCondLst>
                                    <p:cond delay="0"/>
                                  </p:stCondLst>
                                  <p:childTnLst>
                                    <p:animClr clrSpc="hsl">
                                      <p:cBhvr override="childStyle">
                                        <p:cTn id="175" dur="500" fill="hold"/>
                                        <p:tgtEl>
                                          <p:spTgt spid="7">
                                            <p:txEl>
                                              <p:pRg st="0" end="0"/>
                                            </p:txEl>
                                          </p:spTgt>
                                        </p:tgtEl>
                                        <p:attrNameLst>
                                          <p:attrName>style.color</p:attrName>
                                        </p:attrNameLst>
                                      </p:cBhvr>
                                      <p:by>
                                        <p:hsl h="-7200000" s="0" l="0"/>
                                      </p:by>
                                    </p:animClr>
                                    <p:animClr clrSpc="hsl">
                                      <p:cBhvr>
                                        <p:cTn id="176" dur="500" fill="hold"/>
                                        <p:tgtEl>
                                          <p:spTgt spid="7">
                                            <p:txEl>
                                              <p:pRg st="0" end="0"/>
                                            </p:txEl>
                                          </p:spTgt>
                                        </p:tgtEl>
                                        <p:attrNameLst>
                                          <p:attrName>fillcolor</p:attrName>
                                        </p:attrNameLst>
                                      </p:cBhvr>
                                      <p:by>
                                        <p:hsl h="-7200000" s="0" l="0"/>
                                      </p:by>
                                    </p:animClr>
                                    <p:animClr clrSpc="hsl">
                                      <p:cBhvr>
                                        <p:cTn id="177" dur="500" fill="hold"/>
                                        <p:tgtEl>
                                          <p:spTgt spid="7">
                                            <p:txEl>
                                              <p:pRg st="0" end="0"/>
                                            </p:txEl>
                                          </p:spTgt>
                                        </p:tgtEl>
                                        <p:attrNameLst>
                                          <p:attrName>stroke.color</p:attrName>
                                        </p:attrNameLst>
                                      </p:cBhvr>
                                      <p:by>
                                        <p:hsl h="-7200000" s="0" l="0"/>
                                      </p:by>
                                    </p:animClr>
                                    <p:set>
                                      <p:cBhvr>
                                        <p:cTn id="178" dur="500" fill="hold"/>
                                        <p:tgtEl>
                                          <p:spTgt spid="7">
                                            <p:txEl>
                                              <p:pRg st="0" end="0"/>
                                            </p:txEl>
                                          </p:spTgt>
                                        </p:tgtEl>
                                        <p:attrNameLst>
                                          <p:attrName>fill.type</p:attrName>
                                        </p:attrNameLst>
                                      </p:cBhvr>
                                      <p:to>
                                        <p:strVal val="solid"/>
                                      </p:to>
                                    </p:set>
                                  </p:childTnLst>
                                </p:cTn>
                              </p:par>
                            </p:childTnLst>
                          </p:cTn>
                        </p:par>
                      </p:childTnLst>
                    </p:cTn>
                  </p:par>
                </p:childTnLst>
              </p:cTn>
              <p:nextCondLst>
                <p:cond evt="onClick" delay="0">
                  <p:tgtEl>
                    <p:spTgt spid="7"/>
                  </p:tgtEl>
                </p:cond>
              </p:nextCondLst>
            </p:seq>
            <p:seq concurrent="1" nextAc="seek">
              <p:cTn id="179" restart="whenNotActive" fill="hold" evtFilter="cancelBubble" nodeType="interactiveSeq">
                <p:stCondLst>
                  <p:cond evt="onClick" delay="0">
                    <p:tgtEl>
                      <p:spTgt spid="8"/>
                    </p:tgtEl>
                  </p:cond>
                </p:stCondLst>
                <p:endSync evt="end" delay="0">
                  <p:rtn val="all"/>
                </p:endSync>
                <p:childTnLst>
                  <p:par>
                    <p:cTn id="180" fill="hold">
                      <p:stCondLst>
                        <p:cond delay="0"/>
                      </p:stCondLst>
                      <p:childTnLst>
                        <p:par>
                          <p:cTn id="181" fill="hold">
                            <p:stCondLst>
                              <p:cond delay="0"/>
                            </p:stCondLst>
                            <p:childTnLst>
                              <p:par>
                                <p:cTn id="182" presetID="22" presetClass="emph" presetSubtype="0" fill="hold" grpId="0" nodeType="clickEffect">
                                  <p:stCondLst>
                                    <p:cond delay="0"/>
                                  </p:stCondLst>
                                  <p:childTnLst>
                                    <p:animClr clrSpc="hsl">
                                      <p:cBhvr override="childStyle">
                                        <p:cTn id="183" dur="500" fill="hold"/>
                                        <p:tgtEl>
                                          <p:spTgt spid="8">
                                            <p:bg/>
                                          </p:spTgt>
                                        </p:tgtEl>
                                        <p:attrNameLst>
                                          <p:attrName>style.color</p:attrName>
                                        </p:attrNameLst>
                                      </p:cBhvr>
                                      <p:by>
                                        <p:hsl h="-7200000" s="0" l="0"/>
                                      </p:by>
                                    </p:animClr>
                                    <p:animClr clrSpc="hsl">
                                      <p:cBhvr>
                                        <p:cTn id="184" dur="500" fill="hold"/>
                                        <p:tgtEl>
                                          <p:spTgt spid="8">
                                            <p:bg/>
                                          </p:spTgt>
                                        </p:tgtEl>
                                        <p:attrNameLst>
                                          <p:attrName>fillcolor</p:attrName>
                                        </p:attrNameLst>
                                      </p:cBhvr>
                                      <p:by>
                                        <p:hsl h="-7200000" s="0" l="0"/>
                                      </p:by>
                                    </p:animClr>
                                    <p:animClr clrSpc="hsl">
                                      <p:cBhvr>
                                        <p:cTn id="185" dur="500" fill="hold"/>
                                        <p:tgtEl>
                                          <p:spTgt spid="8">
                                            <p:bg/>
                                          </p:spTgt>
                                        </p:tgtEl>
                                        <p:attrNameLst>
                                          <p:attrName>stroke.color</p:attrName>
                                        </p:attrNameLst>
                                      </p:cBhvr>
                                      <p:by>
                                        <p:hsl h="-7200000" s="0" l="0"/>
                                      </p:by>
                                    </p:animClr>
                                    <p:set>
                                      <p:cBhvr>
                                        <p:cTn id="186" dur="500" fill="hold"/>
                                        <p:tgtEl>
                                          <p:spTgt spid="8">
                                            <p:bg/>
                                          </p:spTgt>
                                        </p:tgtEl>
                                        <p:attrNameLst>
                                          <p:attrName>fill.type</p:attrName>
                                        </p:attrNameLst>
                                      </p:cBhvr>
                                      <p:to>
                                        <p:strVal val="solid"/>
                                      </p:to>
                                    </p:set>
                                  </p:childTnLst>
                                </p:cTn>
                              </p:par>
                              <p:par>
                                <p:cTn id="187" presetID="22" presetClass="emph" presetSubtype="0" fill="hold" grpId="0" nodeType="withEffect">
                                  <p:stCondLst>
                                    <p:cond delay="0"/>
                                  </p:stCondLst>
                                  <p:childTnLst>
                                    <p:animClr clrSpc="hsl">
                                      <p:cBhvr override="childStyle">
                                        <p:cTn id="188" dur="500" fill="hold"/>
                                        <p:tgtEl>
                                          <p:spTgt spid="8">
                                            <p:txEl>
                                              <p:pRg st="0" end="0"/>
                                            </p:txEl>
                                          </p:spTgt>
                                        </p:tgtEl>
                                        <p:attrNameLst>
                                          <p:attrName>style.color</p:attrName>
                                        </p:attrNameLst>
                                      </p:cBhvr>
                                      <p:by>
                                        <p:hsl h="-7200000" s="0" l="0"/>
                                      </p:by>
                                    </p:animClr>
                                    <p:animClr clrSpc="hsl">
                                      <p:cBhvr>
                                        <p:cTn id="189" dur="500" fill="hold"/>
                                        <p:tgtEl>
                                          <p:spTgt spid="8">
                                            <p:txEl>
                                              <p:pRg st="0" end="0"/>
                                            </p:txEl>
                                          </p:spTgt>
                                        </p:tgtEl>
                                        <p:attrNameLst>
                                          <p:attrName>fillcolor</p:attrName>
                                        </p:attrNameLst>
                                      </p:cBhvr>
                                      <p:by>
                                        <p:hsl h="-7200000" s="0" l="0"/>
                                      </p:by>
                                    </p:animClr>
                                    <p:animClr clrSpc="hsl">
                                      <p:cBhvr>
                                        <p:cTn id="190" dur="500" fill="hold"/>
                                        <p:tgtEl>
                                          <p:spTgt spid="8">
                                            <p:txEl>
                                              <p:pRg st="0" end="0"/>
                                            </p:txEl>
                                          </p:spTgt>
                                        </p:tgtEl>
                                        <p:attrNameLst>
                                          <p:attrName>stroke.color</p:attrName>
                                        </p:attrNameLst>
                                      </p:cBhvr>
                                      <p:by>
                                        <p:hsl h="-7200000" s="0" l="0"/>
                                      </p:by>
                                    </p:animClr>
                                    <p:set>
                                      <p:cBhvr>
                                        <p:cTn id="191" dur="500" fill="hold"/>
                                        <p:tgtEl>
                                          <p:spTgt spid="8">
                                            <p:txEl>
                                              <p:pRg st="0" end="0"/>
                                            </p:txEl>
                                          </p:spTgt>
                                        </p:tgtEl>
                                        <p:attrNameLst>
                                          <p:attrName>fill.type</p:attrName>
                                        </p:attrNameLst>
                                      </p:cBhvr>
                                      <p:to>
                                        <p:strVal val="solid"/>
                                      </p:to>
                                    </p:set>
                                  </p:childTnLst>
                                </p:cTn>
                              </p:par>
                            </p:childTnLst>
                          </p:cTn>
                        </p:par>
                      </p:childTnLst>
                    </p:cTn>
                  </p:par>
                </p:childTnLst>
              </p:cTn>
              <p:nextCondLst>
                <p:cond evt="onClick" delay="0">
                  <p:tgtEl>
                    <p:spTgt spid="8"/>
                  </p:tgtEl>
                </p:cond>
              </p:nextCondLst>
            </p:seq>
            <p:seq concurrent="1" nextAc="seek">
              <p:cTn id="192" restart="whenNotActive" fill="hold" evtFilter="cancelBubble" nodeType="interactiveSeq">
                <p:stCondLst>
                  <p:cond evt="onClick" delay="0">
                    <p:tgtEl>
                      <p:spTgt spid="9"/>
                    </p:tgtEl>
                  </p:cond>
                </p:stCondLst>
                <p:endSync evt="end" delay="0">
                  <p:rtn val="all"/>
                </p:endSync>
                <p:childTnLst>
                  <p:par>
                    <p:cTn id="193" fill="hold">
                      <p:stCondLst>
                        <p:cond delay="0"/>
                      </p:stCondLst>
                      <p:childTnLst>
                        <p:par>
                          <p:cTn id="194" fill="hold">
                            <p:stCondLst>
                              <p:cond delay="0"/>
                            </p:stCondLst>
                            <p:childTnLst>
                              <p:par>
                                <p:cTn id="195" presetID="22" presetClass="emph" presetSubtype="0" fill="hold" grpId="0" nodeType="clickEffect">
                                  <p:stCondLst>
                                    <p:cond delay="0"/>
                                  </p:stCondLst>
                                  <p:childTnLst>
                                    <p:animClr clrSpc="hsl">
                                      <p:cBhvr override="childStyle">
                                        <p:cTn id="196" dur="500" fill="hold"/>
                                        <p:tgtEl>
                                          <p:spTgt spid="9">
                                            <p:bg/>
                                          </p:spTgt>
                                        </p:tgtEl>
                                        <p:attrNameLst>
                                          <p:attrName>style.color</p:attrName>
                                        </p:attrNameLst>
                                      </p:cBhvr>
                                      <p:by>
                                        <p:hsl h="-7200000" s="0" l="0"/>
                                      </p:by>
                                    </p:animClr>
                                    <p:animClr clrSpc="hsl">
                                      <p:cBhvr>
                                        <p:cTn id="197" dur="500" fill="hold"/>
                                        <p:tgtEl>
                                          <p:spTgt spid="9">
                                            <p:bg/>
                                          </p:spTgt>
                                        </p:tgtEl>
                                        <p:attrNameLst>
                                          <p:attrName>fillcolor</p:attrName>
                                        </p:attrNameLst>
                                      </p:cBhvr>
                                      <p:by>
                                        <p:hsl h="-7200000" s="0" l="0"/>
                                      </p:by>
                                    </p:animClr>
                                    <p:animClr clrSpc="hsl">
                                      <p:cBhvr>
                                        <p:cTn id="198" dur="500" fill="hold"/>
                                        <p:tgtEl>
                                          <p:spTgt spid="9">
                                            <p:bg/>
                                          </p:spTgt>
                                        </p:tgtEl>
                                        <p:attrNameLst>
                                          <p:attrName>stroke.color</p:attrName>
                                        </p:attrNameLst>
                                      </p:cBhvr>
                                      <p:by>
                                        <p:hsl h="-7200000" s="0" l="0"/>
                                      </p:by>
                                    </p:animClr>
                                    <p:set>
                                      <p:cBhvr>
                                        <p:cTn id="199" dur="500" fill="hold"/>
                                        <p:tgtEl>
                                          <p:spTgt spid="9">
                                            <p:bg/>
                                          </p:spTgt>
                                        </p:tgtEl>
                                        <p:attrNameLst>
                                          <p:attrName>fill.type</p:attrName>
                                        </p:attrNameLst>
                                      </p:cBhvr>
                                      <p:to>
                                        <p:strVal val="solid"/>
                                      </p:to>
                                    </p:set>
                                  </p:childTnLst>
                                </p:cTn>
                              </p:par>
                              <p:par>
                                <p:cTn id="200" presetID="22" presetClass="emph" presetSubtype="0" fill="hold" grpId="0" nodeType="withEffect">
                                  <p:stCondLst>
                                    <p:cond delay="0"/>
                                  </p:stCondLst>
                                  <p:childTnLst>
                                    <p:animClr clrSpc="hsl">
                                      <p:cBhvr override="childStyle">
                                        <p:cTn id="201" dur="500" fill="hold"/>
                                        <p:tgtEl>
                                          <p:spTgt spid="9">
                                            <p:txEl>
                                              <p:pRg st="0" end="0"/>
                                            </p:txEl>
                                          </p:spTgt>
                                        </p:tgtEl>
                                        <p:attrNameLst>
                                          <p:attrName>style.color</p:attrName>
                                        </p:attrNameLst>
                                      </p:cBhvr>
                                      <p:by>
                                        <p:hsl h="-7200000" s="0" l="0"/>
                                      </p:by>
                                    </p:animClr>
                                    <p:animClr clrSpc="hsl">
                                      <p:cBhvr>
                                        <p:cTn id="202" dur="500" fill="hold"/>
                                        <p:tgtEl>
                                          <p:spTgt spid="9">
                                            <p:txEl>
                                              <p:pRg st="0" end="0"/>
                                            </p:txEl>
                                          </p:spTgt>
                                        </p:tgtEl>
                                        <p:attrNameLst>
                                          <p:attrName>fillcolor</p:attrName>
                                        </p:attrNameLst>
                                      </p:cBhvr>
                                      <p:by>
                                        <p:hsl h="-7200000" s="0" l="0"/>
                                      </p:by>
                                    </p:animClr>
                                    <p:animClr clrSpc="hsl">
                                      <p:cBhvr>
                                        <p:cTn id="203" dur="500" fill="hold"/>
                                        <p:tgtEl>
                                          <p:spTgt spid="9">
                                            <p:txEl>
                                              <p:pRg st="0" end="0"/>
                                            </p:txEl>
                                          </p:spTgt>
                                        </p:tgtEl>
                                        <p:attrNameLst>
                                          <p:attrName>stroke.color</p:attrName>
                                        </p:attrNameLst>
                                      </p:cBhvr>
                                      <p:by>
                                        <p:hsl h="-7200000" s="0" l="0"/>
                                      </p:by>
                                    </p:animClr>
                                    <p:set>
                                      <p:cBhvr>
                                        <p:cTn id="204" dur="500" fill="hold"/>
                                        <p:tgtEl>
                                          <p:spTgt spid="9">
                                            <p:txEl>
                                              <p:pRg st="0" end="0"/>
                                            </p:txEl>
                                          </p:spTgt>
                                        </p:tgtEl>
                                        <p:attrNameLst>
                                          <p:attrName>fill.type</p:attrName>
                                        </p:attrNameLst>
                                      </p:cBhvr>
                                      <p:to>
                                        <p:strVal val="solid"/>
                                      </p:to>
                                    </p:set>
                                  </p:childTnLst>
                                </p:cTn>
                              </p:par>
                            </p:childTnLst>
                          </p:cTn>
                        </p:par>
                      </p:childTnLst>
                    </p:cTn>
                  </p:par>
                </p:childTnLst>
              </p:cTn>
              <p:nextCondLst>
                <p:cond evt="onClick" delay="0">
                  <p:tgtEl>
                    <p:spTgt spid="9"/>
                  </p:tgtEl>
                </p:cond>
              </p:nextCondLst>
            </p:seq>
            <p:seq concurrent="1" nextAc="seek">
              <p:cTn id="205" restart="whenNotActive" fill="hold" evtFilter="cancelBubble" nodeType="interactiveSeq">
                <p:stCondLst>
                  <p:cond evt="onClick" delay="0">
                    <p:tgtEl>
                      <p:spTgt spid="10"/>
                    </p:tgtEl>
                  </p:cond>
                </p:stCondLst>
                <p:endSync evt="end" delay="0">
                  <p:rtn val="all"/>
                </p:endSync>
                <p:childTnLst>
                  <p:par>
                    <p:cTn id="206" fill="hold">
                      <p:stCondLst>
                        <p:cond delay="0"/>
                      </p:stCondLst>
                      <p:childTnLst>
                        <p:par>
                          <p:cTn id="207" fill="hold">
                            <p:stCondLst>
                              <p:cond delay="0"/>
                            </p:stCondLst>
                            <p:childTnLst>
                              <p:par>
                                <p:cTn id="208" presetID="22" presetClass="emph" presetSubtype="0" fill="hold" grpId="0" nodeType="clickEffect">
                                  <p:stCondLst>
                                    <p:cond delay="0"/>
                                  </p:stCondLst>
                                  <p:childTnLst>
                                    <p:animClr clrSpc="hsl">
                                      <p:cBhvr override="childStyle">
                                        <p:cTn id="209" dur="500" fill="hold"/>
                                        <p:tgtEl>
                                          <p:spTgt spid="10">
                                            <p:bg/>
                                          </p:spTgt>
                                        </p:tgtEl>
                                        <p:attrNameLst>
                                          <p:attrName>style.color</p:attrName>
                                        </p:attrNameLst>
                                      </p:cBhvr>
                                      <p:by>
                                        <p:hsl h="-7200000" s="0" l="0"/>
                                      </p:by>
                                    </p:animClr>
                                    <p:animClr clrSpc="hsl">
                                      <p:cBhvr>
                                        <p:cTn id="210" dur="500" fill="hold"/>
                                        <p:tgtEl>
                                          <p:spTgt spid="10">
                                            <p:bg/>
                                          </p:spTgt>
                                        </p:tgtEl>
                                        <p:attrNameLst>
                                          <p:attrName>fillcolor</p:attrName>
                                        </p:attrNameLst>
                                      </p:cBhvr>
                                      <p:by>
                                        <p:hsl h="-7200000" s="0" l="0"/>
                                      </p:by>
                                    </p:animClr>
                                    <p:animClr clrSpc="hsl">
                                      <p:cBhvr>
                                        <p:cTn id="211" dur="500" fill="hold"/>
                                        <p:tgtEl>
                                          <p:spTgt spid="10">
                                            <p:bg/>
                                          </p:spTgt>
                                        </p:tgtEl>
                                        <p:attrNameLst>
                                          <p:attrName>stroke.color</p:attrName>
                                        </p:attrNameLst>
                                      </p:cBhvr>
                                      <p:by>
                                        <p:hsl h="-7200000" s="0" l="0"/>
                                      </p:by>
                                    </p:animClr>
                                    <p:set>
                                      <p:cBhvr>
                                        <p:cTn id="212" dur="500" fill="hold"/>
                                        <p:tgtEl>
                                          <p:spTgt spid="10">
                                            <p:bg/>
                                          </p:spTgt>
                                        </p:tgtEl>
                                        <p:attrNameLst>
                                          <p:attrName>fill.type</p:attrName>
                                        </p:attrNameLst>
                                      </p:cBhvr>
                                      <p:to>
                                        <p:strVal val="solid"/>
                                      </p:to>
                                    </p:set>
                                  </p:childTnLst>
                                </p:cTn>
                              </p:par>
                              <p:par>
                                <p:cTn id="213" presetID="22" presetClass="emph" presetSubtype="0" fill="hold" grpId="0" nodeType="withEffect">
                                  <p:stCondLst>
                                    <p:cond delay="0"/>
                                  </p:stCondLst>
                                  <p:childTnLst>
                                    <p:animClr clrSpc="hsl">
                                      <p:cBhvr override="childStyle">
                                        <p:cTn id="214" dur="500" fill="hold"/>
                                        <p:tgtEl>
                                          <p:spTgt spid="10">
                                            <p:txEl>
                                              <p:pRg st="0" end="0"/>
                                            </p:txEl>
                                          </p:spTgt>
                                        </p:tgtEl>
                                        <p:attrNameLst>
                                          <p:attrName>style.color</p:attrName>
                                        </p:attrNameLst>
                                      </p:cBhvr>
                                      <p:by>
                                        <p:hsl h="-7200000" s="0" l="0"/>
                                      </p:by>
                                    </p:animClr>
                                    <p:animClr clrSpc="hsl">
                                      <p:cBhvr>
                                        <p:cTn id="215" dur="500" fill="hold"/>
                                        <p:tgtEl>
                                          <p:spTgt spid="10">
                                            <p:txEl>
                                              <p:pRg st="0" end="0"/>
                                            </p:txEl>
                                          </p:spTgt>
                                        </p:tgtEl>
                                        <p:attrNameLst>
                                          <p:attrName>fillcolor</p:attrName>
                                        </p:attrNameLst>
                                      </p:cBhvr>
                                      <p:by>
                                        <p:hsl h="-7200000" s="0" l="0"/>
                                      </p:by>
                                    </p:animClr>
                                    <p:animClr clrSpc="hsl">
                                      <p:cBhvr>
                                        <p:cTn id="216" dur="500" fill="hold"/>
                                        <p:tgtEl>
                                          <p:spTgt spid="10">
                                            <p:txEl>
                                              <p:pRg st="0" end="0"/>
                                            </p:txEl>
                                          </p:spTgt>
                                        </p:tgtEl>
                                        <p:attrNameLst>
                                          <p:attrName>stroke.color</p:attrName>
                                        </p:attrNameLst>
                                      </p:cBhvr>
                                      <p:by>
                                        <p:hsl h="-7200000" s="0" l="0"/>
                                      </p:by>
                                    </p:animClr>
                                    <p:set>
                                      <p:cBhvr>
                                        <p:cTn id="217" dur="500" fill="hold"/>
                                        <p:tgtEl>
                                          <p:spTgt spid="10">
                                            <p:txEl>
                                              <p:pRg st="0" end="0"/>
                                            </p:txEl>
                                          </p:spTgt>
                                        </p:tgtEl>
                                        <p:attrNameLst>
                                          <p:attrName>fill.type</p:attrName>
                                        </p:attrNameLst>
                                      </p:cBhvr>
                                      <p:to>
                                        <p:strVal val="solid"/>
                                      </p:to>
                                    </p:set>
                                  </p:childTnLst>
                                </p:cTn>
                              </p:par>
                            </p:childTnLst>
                          </p:cTn>
                        </p:par>
                      </p:childTnLst>
                    </p:cTn>
                  </p:par>
                </p:childTnLst>
              </p:cTn>
              <p:nextCondLst>
                <p:cond evt="onClick" delay="0">
                  <p:tgtEl>
                    <p:spTgt spid="10"/>
                  </p:tgtEl>
                </p:cond>
              </p:nextCondLst>
            </p:seq>
            <p:seq concurrent="1" nextAc="seek">
              <p:cTn id="218" restart="whenNotActive" fill="hold" evtFilter="cancelBubble" nodeType="interactiveSeq">
                <p:stCondLst>
                  <p:cond evt="onClick" delay="0">
                    <p:tgtEl>
                      <p:spTgt spid="11"/>
                    </p:tgtEl>
                  </p:cond>
                </p:stCondLst>
                <p:endSync evt="end" delay="0">
                  <p:rtn val="all"/>
                </p:endSync>
                <p:childTnLst>
                  <p:par>
                    <p:cTn id="219" fill="hold">
                      <p:stCondLst>
                        <p:cond delay="0"/>
                      </p:stCondLst>
                      <p:childTnLst>
                        <p:par>
                          <p:cTn id="220" fill="hold">
                            <p:stCondLst>
                              <p:cond delay="0"/>
                            </p:stCondLst>
                            <p:childTnLst>
                              <p:par>
                                <p:cTn id="221" presetID="22" presetClass="emph" presetSubtype="0" fill="hold" grpId="0" nodeType="clickEffect">
                                  <p:stCondLst>
                                    <p:cond delay="0"/>
                                  </p:stCondLst>
                                  <p:childTnLst>
                                    <p:animClr clrSpc="hsl">
                                      <p:cBhvr override="childStyle">
                                        <p:cTn id="222" dur="500" fill="hold"/>
                                        <p:tgtEl>
                                          <p:spTgt spid="11">
                                            <p:bg/>
                                          </p:spTgt>
                                        </p:tgtEl>
                                        <p:attrNameLst>
                                          <p:attrName>style.color</p:attrName>
                                        </p:attrNameLst>
                                      </p:cBhvr>
                                      <p:by>
                                        <p:hsl h="-7200000" s="0" l="0"/>
                                      </p:by>
                                    </p:animClr>
                                    <p:animClr clrSpc="hsl">
                                      <p:cBhvr>
                                        <p:cTn id="223" dur="500" fill="hold"/>
                                        <p:tgtEl>
                                          <p:spTgt spid="11">
                                            <p:bg/>
                                          </p:spTgt>
                                        </p:tgtEl>
                                        <p:attrNameLst>
                                          <p:attrName>fillcolor</p:attrName>
                                        </p:attrNameLst>
                                      </p:cBhvr>
                                      <p:by>
                                        <p:hsl h="-7200000" s="0" l="0"/>
                                      </p:by>
                                    </p:animClr>
                                    <p:animClr clrSpc="hsl">
                                      <p:cBhvr>
                                        <p:cTn id="224" dur="500" fill="hold"/>
                                        <p:tgtEl>
                                          <p:spTgt spid="11">
                                            <p:bg/>
                                          </p:spTgt>
                                        </p:tgtEl>
                                        <p:attrNameLst>
                                          <p:attrName>stroke.color</p:attrName>
                                        </p:attrNameLst>
                                      </p:cBhvr>
                                      <p:by>
                                        <p:hsl h="-7200000" s="0" l="0"/>
                                      </p:by>
                                    </p:animClr>
                                    <p:set>
                                      <p:cBhvr>
                                        <p:cTn id="225" dur="500" fill="hold"/>
                                        <p:tgtEl>
                                          <p:spTgt spid="11">
                                            <p:bg/>
                                          </p:spTgt>
                                        </p:tgtEl>
                                        <p:attrNameLst>
                                          <p:attrName>fill.type</p:attrName>
                                        </p:attrNameLst>
                                      </p:cBhvr>
                                      <p:to>
                                        <p:strVal val="solid"/>
                                      </p:to>
                                    </p:set>
                                  </p:childTnLst>
                                </p:cTn>
                              </p:par>
                              <p:par>
                                <p:cTn id="226" presetID="22" presetClass="emph" presetSubtype="0" fill="hold" grpId="0" nodeType="withEffect">
                                  <p:stCondLst>
                                    <p:cond delay="0"/>
                                  </p:stCondLst>
                                  <p:childTnLst>
                                    <p:animClr clrSpc="hsl">
                                      <p:cBhvr override="childStyle">
                                        <p:cTn id="227" dur="500" fill="hold"/>
                                        <p:tgtEl>
                                          <p:spTgt spid="11">
                                            <p:txEl>
                                              <p:pRg st="0" end="0"/>
                                            </p:txEl>
                                          </p:spTgt>
                                        </p:tgtEl>
                                        <p:attrNameLst>
                                          <p:attrName>style.color</p:attrName>
                                        </p:attrNameLst>
                                      </p:cBhvr>
                                      <p:by>
                                        <p:hsl h="-7200000" s="0" l="0"/>
                                      </p:by>
                                    </p:animClr>
                                    <p:animClr clrSpc="hsl">
                                      <p:cBhvr>
                                        <p:cTn id="228" dur="500" fill="hold"/>
                                        <p:tgtEl>
                                          <p:spTgt spid="11">
                                            <p:txEl>
                                              <p:pRg st="0" end="0"/>
                                            </p:txEl>
                                          </p:spTgt>
                                        </p:tgtEl>
                                        <p:attrNameLst>
                                          <p:attrName>fillcolor</p:attrName>
                                        </p:attrNameLst>
                                      </p:cBhvr>
                                      <p:by>
                                        <p:hsl h="-7200000" s="0" l="0"/>
                                      </p:by>
                                    </p:animClr>
                                    <p:animClr clrSpc="hsl">
                                      <p:cBhvr>
                                        <p:cTn id="229" dur="500" fill="hold"/>
                                        <p:tgtEl>
                                          <p:spTgt spid="11">
                                            <p:txEl>
                                              <p:pRg st="0" end="0"/>
                                            </p:txEl>
                                          </p:spTgt>
                                        </p:tgtEl>
                                        <p:attrNameLst>
                                          <p:attrName>stroke.color</p:attrName>
                                        </p:attrNameLst>
                                      </p:cBhvr>
                                      <p:by>
                                        <p:hsl h="-7200000" s="0" l="0"/>
                                      </p:by>
                                    </p:animClr>
                                    <p:set>
                                      <p:cBhvr>
                                        <p:cTn id="230" dur="500" fill="hold"/>
                                        <p:tgtEl>
                                          <p:spTgt spid="11">
                                            <p:txEl>
                                              <p:pRg st="0" end="0"/>
                                            </p:txEl>
                                          </p:spTgt>
                                        </p:tgtEl>
                                        <p:attrNameLst>
                                          <p:attrName>fill.type</p:attrName>
                                        </p:attrNameLst>
                                      </p:cBhvr>
                                      <p:to>
                                        <p:strVal val="solid"/>
                                      </p:to>
                                    </p:set>
                                  </p:childTnLst>
                                </p:cTn>
                              </p:par>
                            </p:childTnLst>
                          </p:cTn>
                        </p:par>
                      </p:childTnLst>
                    </p:cTn>
                  </p:par>
                </p:childTnLst>
              </p:cTn>
              <p:nextCondLst>
                <p:cond evt="onClick" delay="0">
                  <p:tgtEl>
                    <p:spTgt spid="11"/>
                  </p:tgtEl>
                </p:cond>
              </p:nextCondLst>
            </p:seq>
            <p:seq concurrent="1" nextAc="seek">
              <p:cTn id="231" restart="whenNotActive" fill="hold" evtFilter="cancelBubble" nodeType="interactiveSeq">
                <p:stCondLst>
                  <p:cond evt="onClick" delay="0">
                    <p:tgtEl>
                      <p:spTgt spid="12"/>
                    </p:tgtEl>
                  </p:cond>
                </p:stCondLst>
                <p:endSync evt="end" delay="0">
                  <p:rtn val="all"/>
                </p:endSync>
                <p:childTnLst>
                  <p:par>
                    <p:cTn id="232" fill="hold">
                      <p:stCondLst>
                        <p:cond delay="0"/>
                      </p:stCondLst>
                      <p:childTnLst>
                        <p:par>
                          <p:cTn id="233" fill="hold">
                            <p:stCondLst>
                              <p:cond delay="0"/>
                            </p:stCondLst>
                            <p:childTnLst>
                              <p:par>
                                <p:cTn id="234" presetID="22" presetClass="emph" presetSubtype="0" fill="hold" grpId="0" nodeType="clickEffect">
                                  <p:stCondLst>
                                    <p:cond delay="0"/>
                                  </p:stCondLst>
                                  <p:childTnLst>
                                    <p:animClr clrSpc="hsl">
                                      <p:cBhvr override="childStyle">
                                        <p:cTn id="235" dur="500" fill="hold"/>
                                        <p:tgtEl>
                                          <p:spTgt spid="12">
                                            <p:bg/>
                                          </p:spTgt>
                                        </p:tgtEl>
                                        <p:attrNameLst>
                                          <p:attrName>style.color</p:attrName>
                                        </p:attrNameLst>
                                      </p:cBhvr>
                                      <p:by>
                                        <p:hsl h="-7200000" s="0" l="0"/>
                                      </p:by>
                                    </p:animClr>
                                    <p:animClr clrSpc="hsl">
                                      <p:cBhvr>
                                        <p:cTn id="236" dur="500" fill="hold"/>
                                        <p:tgtEl>
                                          <p:spTgt spid="12">
                                            <p:bg/>
                                          </p:spTgt>
                                        </p:tgtEl>
                                        <p:attrNameLst>
                                          <p:attrName>fillcolor</p:attrName>
                                        </p:attrNameLst>
                                      </p:cBhvr>
                                      <p:by>
                                        <p:hsl h="-7200000" s="0" l="0"/>
                                      </p:by>
                                    </p:animClr>
                                    <p:animClr clrSpc="hsl">
                                      <p:cBhvr>
                                        <p:cTn id="237" dur="500" fill="hold"/>
                                        <p:tgtEl>
                                          <p:spTgt spid="12">
                                            <p:bg/>
                                          </p:spTgt>
                                        </p:tgtEl>
                                        <p:attrNameLst>
                                          <p:attrName>stroke.color</p:attrName>
                                        </p:attrNameLst>
                                      </p:cBhvr>
                                      <p:by>
                                        <p:hsl h="-7200000" s="0" l="0"/>
                                      </p:by>
                                    </p:animClr>
                                    <p:set>
                                      <p:cBhvr>
                                        <p:cTn id="238" dur="500" fill="hold"/>
                                        <p:tgtEl>
                                          <p:spTgt spid="12">
                                            <p:bg/>
                                          </p:spTgt>
                                        </p:tgtEl>
                                        <p:attrNameLst>
                                          <p:attrName>fill.type</p:attrName>
                                        </p:attrNameLst>
                                      </p:cBhvr>
                                      <p:to>
                                        <p:strVal val="solid"/>
                                      </p:to>
                                    </p:set>
                                  </p:childTnLst>
                                </p:cTn>
                              </p:par>
                              <p:par>
                                <p:cTn id="239" presetID="22" presetClass="emph" presetSubtype="0" fill="hold" grpId="0" nodeType="withEffect">
                                  <p:stCondLst>
                                    <p:cond delay="0"/>
                                  </p:stCondLst>
                                  <p:childTnLst>
                                    <p:animClr clrSpc="hsl">
                                      <p:cBhvr override="childStyle">
                                        <p:cTn id="240" dur="500" fill="hold"/>
                                        <p:tgtEl>
                                          <p:spTgt spid="12">
                                            <p:txEl>
                                              <p:pRg st="0" end="0"/>
                                            </p:txEl>
                                          </p:spTgt>
                                        </p:tgtEl>
                                        <p:attrNameLst>
                                          <p:attrName>style.color</p:attrName>
                                        </p:attrNameLst>
                                      </p:cBhvr>
                                      <p:by>
                                        <p:hsl h="-7200000" s="0" l="0"/>
                                      </p:by>
                                    </p:animClr>
                                    <p:animClr clrSpc="hsl">
                                      <p:cBhvr>
                                        <p:cTn id="241" dur="500" fill="hold"/>
                                        <p:tgtEl>
                                          <p:spTgt spid="12">
                                            <p:txEl>
                                              <p:pRg st="0" end="0"/>
                                            </p:txEl>
                                          </p:spTgt>
                                        </p:tgtEl>
                                        <p:attrNameLst>
                                          <p:attrName>fillcolor</p:attrName>
                                        </p:attrNameLst>
                                      </p:cBhvr>
                                      <p:by>
                                        <p:hsl h="-7200000" s="0" l="0"/>
                                      </p:by>
                                    </p:animClr>
                                    <p:animClr clrSpc="hsl">
                                      <p:cBhvr>
                                        <p:cTn id="242" dur="500" fill="hold"/>
                                        <p:tgtEl>
                                          <p:spTgt spid="12">
                                            <p:txEl>
                                              <p:pRg st="0" end="0"/>
                                            </p:txEl>
                                          </p:spTgt>
                                        </p:tgtEl>
                                        <p:attrNameLst>
                                          <p:attrName>stroke.color</p:attrName>
                                        </p:attrNameLst>
                                      </p:cBhvr>
                                      <p:by>
                                        <p:hsl h="-7200000" s="0" l="0"/>
                                      </p:by>
                                    </p:animClr>
                                    <p:set>
                                      <p:cBhvr>
                                        <p:cTn id="243" dur="500" fill="hold"/>
                                        <p:tgtEl>
                                          <p:spTgt spid="12">
                                            <p:txEl>
                                              <p:pRg st="0" end="0"/>
                                            </p:txEl>
                                          </p:spTgt>
                                        </p:tgtEl>
                                        <p:attrNameLst>
                                          <p:attrName>fill.type</p:attrName>
                                        </p:attrNameLst>
                                      </p:cBhvr>
                                      <p:to>
                                        <p:strVal val="solid"/>
                                      </p:to>
                                    </p:set>
                                  </p:childTnLst>
                                </p:cTn>
                              </p:par>
                            </p:childTnLst>
                          </p:cTn>
                        </p:par>
                      </p:childTnLst>
                    </p:cTn>
                  </p:par>
                </p:childTnLst>
              </p:cTn>
              <p:nextCondLst>
                <p:cond evt="onClick" delay="0">
                  <p:tgtEl>
                    <p:spTgt spid="12"/>
                  </p:tgtEl>
                </p:cond>
              </p:nextCondLst>
            </p:seq>
            <p:seq concurrent="1" nextAc="seek">
              <p:cTn id="244" restart="whenNotActive" fill="hold" evtFilter="cancelBubble" nodeType="interactiveSeq">
                <p:stCondLst>
                  <p:cond evt="onClick" delay="0">
                    <p:tgtEl>
                      <p:spTgt spid="13"/>
                    </p:tgtEl>
                  </p:cond>
                </p:stCondLst>
                <p:endSync evt="end" delay="0">
                  <p:rtn val="all"/>
                </p:endSync>
                <p:childTnLst>
                  <p:par>
                    <p:cTn id="245" fill="hold">
                      <p:stCondLst>
                        <p:cond delay="0"/>
                      </p:stCondLst>
                      <p:childTnLst>
                        <p:par>
                          <p:cTn id="246" fill="hold">
                            <p:stCondLst>
                              <p:cond delay="0"/>
                            </p:stCondLst>
                            <p:childTnLst>
                              <p:par>
                                <p:cTn id="247" presetID="22" presetClass="emph" presetSubtype="0" fill="hold" grpId="0" nodeType="clickEffect">
                                  <p:stCondLst>
                                    <p:cond delay="0"/>
                                  </p:stCondLst>
                                  <p:childTnLst>
                                    <p:animClr clrSpc="hsl">
                                      <p:cBhvr override="childStyle">
                                        <p:cTn id="248" dur="500" fill="hold"/>
                                        <p:tgtEl>
                                          <p:spTgt spid="13">
                                            <p:bg/>
                                          </p:spTgt>
                                        </p:tgtEl>
                                        <p:attrNameLst>
                                          <p:attrName>style.color</p:attrName>
                                        </p:attrNameLst>
                                      </p:cBhvr>
                                      <p:by>
                                        <p:hsl h="-7200000" s="0" l="0"/>
                                      </p:by>
                                    </p:animClr>
                                    <p:animClr clrSpc="hsl">
                                      <p:cBhvr>
                                        <p:cTn id="249" dur="500" fill="hold"/>
                                        <p:tgtEl>
                                          <p:spTgt spid="13">
                                            <p:bg/>
                                          </p:spTgt>
                                        </p:tgtEl>
                                        <p:attrNameLst>
                                          <p:attrName>fillcolor</p:attrName>
                                        </p:attrNameLst>
                                      </p:cBhvr>
                                      <p:by>
                                        <p:hsl h="-7200000" s="0" l="0"/>
                                      </p:by>
                                    </p:animClr>
                                    <p:animClr clrSpc="hsl">
                                      <p:cBhvr>
                                        <p:cTn id="250" dur="500" fill="hold"/>
                                        <p:tgtEl>
                                          <p:spTgt spid="13">
                                            <p:bg/>
                                          </p:spTgt>
                                        </p:tgtEl>
                                        <p:attrNameLst>
                                          <p:attrName>stroke.color</p:attrName>
                                        </p:attrNameLst>
                                      </p:cBhvr>
                                      <p:by>
                                        <p:hsl h="-7200000" s="0" l="0"/>
                                      </p:by>
                                    </p:animClr>
                                    <p:set>
                                      <p:cBhvr>
                                        <p:cTn id="251" dur="500" fill="hold"/>
                                        <p:tgtEl>
                                          <p:spTgt spid="13">
                                            <p:bg/>
                                          </p:spTgt>
                                        </p:tgtEl>
                                        <p:attrNameLst>
                                          <p:attrName>fill.type</p:attrName>
                                        </p:attrNameLst>
                                      </p:cBhvr>
                                      <p:to>
                                        <p:strVal val="solid"/>
                                      </p:to>
                                    </p:set>
                                  </p:childTnLst>
                                </p:cTn>
                              </p:par>
                              <p:par>
                                <p:cTn id="252" presetID="22" presetClass="emph" presetSubtype="0" fill="hold" grpId="0" nodeType="withEffect">
                                  <p:stCondLst>
                                    <p:cond delay="0"/>
                                  </p:stCondLst>
                                  <p:childTnLst>
                                    <p:animClr clrSpc="hsl">
                                      <p:cBhvr override="childStyle">
                                        <p:cTn id="253" dur="500" fill="hold"/>
                                        <p:tgtEl>
                                          <p:spTgt spid="13">
                                            <p:txEl>
                                              <p:pRg st="0" end="0"/>
                                            </p:txEl>
                                          </p:spTgt>
                                        </p:tgtEl>
                                        <p:attrNameLst>
                                          <p:attrName>style.color</p:attrName>
                                        </p:attrNameLst>
                                      </p:cBhvr>
                                      <p:by>
                                        <p:hsl h="-7200000" s="0" l="0"/>
                                      </p:by>
                                    </p:animClr>
                                    <p:animClr clrSpc="hsl">
                                      <p:cBhvr>
                                        <p:cTn id="254" dur="500" fill="hold"/>
                                        <p:tgtEl>
                                          <p:spTgt spid="13">
                                            <p:txEl>
                                              <p:pRg st="0" end="0"/>
                                            </p:txEl>
                                          </p:spTgt>
                                        </p:tgtEl>
                                        <p:attrNameLst>
                                          <p:attrName>fillcolor</p:attrName>
                                        </p:attrNameLst>
                                      </p:cBhvr>
                                      <p:by>
                                        <p:hsl h="-7200000" s="0" l="0"/>
                                      </p:by>
                                    </p:animClr>
                                    <p:animClr clrSpc="hsl">
                                      <p:cBhvr>
                                        <p:cTn id="255" dur="500" fill="hold"/>
                                        <p:tgtEl>
                                          <p:spTgt spid="13">
                                            <p:txEl>
                                              <p:pRg st="0" end="0"/>
                                            </p:txEl>
                                          </p:spTgt>
                                        </p:tgtEl>
                                        <p:attrNameLst>
                                          <p:attrName>stroke.color</p:attrName>
                                        </p:attrNameLst>
                                      </p:cBhvr>
                                      <p:by>
                                        <p:hsl h="-7200000" s="0" l="0"/>
                                      </p:by>
                                    </p:animClr>
                                    <p:set>
                                      <p:cBhvr>
                                        <p:cTn id="256" dur="500" fill="hold"/>
                                        <p:tgtEl>
                                          <p:spTgt spid="13">
                                            <p:txEl>
                                              <p:pRg st="0" end="0"/>
                                            </p:txEl>
                                          </p:spTgt>
                                        </p:tgtEl>
                                        <p:attrNameLst>
                                          <p:attrName>fill.type</p:attrName>
                                        </p:attrNameLst>
                                      </p:cBhvr>
                                      <p:to>
                                        <p:strVal val="solid"/>
                                      </p:to>
                                    </p:set>
                                  </p:childTnLst>
                                </p:cTn>
                              </p:par>
                            </p:childTnLst>
                          </p:cTn>
                        </p:par>
                      </p:childTnLst>
                    </p:cTn>
                  </p:par>
                </p:childTnLst>
              </p:cTn>
              <p:nextCondLst>
                <p:cond evt="onClick" delay="0">
                  <p:tgtEl>
                    <p:spTgt spid="13"/>
                  </p:tgtEl>
                </p:cond>
              </p:nextCondLst>
            </p:seq>
            <p:seq concurrent="1" nextAc="seek">
              <p:cTn id="257" restart="whenNotActive" fill="hold" evtFilter="cancelBubble" nodeType="interactiveSeq">
                <p:stCondLst>
                  <p:cond evt="onClick" delay="0">
                    <p:tgtEl>
                      <p:spTgt spid="14"/>
                    </p:tgtEl>
                  </p:cond>
                </p:stCondLst>
                <p:endSync evt="end" delay="0">
                  <p:rtn val="all"/>
                </p:endSync>
                <p:childTnLst>
                  <p:par>
                    <p:cTn id="258" fill="hold">
                      <p:stCondLst>
                        <p:cond delay="0"/>
                      </p:stCondLst>
                      <p:childTnLst>
                        <p:par>
                          <p:cTn id="259" fill="hold">
                            <p:stCondLst>
                              <p:cond delay="0"/>
                            </p:stCondLst>
                            <p:childTnLst>
                              <p:par>
                                <p:cTn id="260" presetID="22" presetClass="emph" presetSubtype="0" fill="hold" grpId="0" nodeType="clickEffect">
                                  <p:stCondLst>
                                    <p:cond delay="0"/>
                                  </p:stCondLst>
                                  <p:childTnLst>
                                    <p:animClr clrSpc="hsl">
                                      <p:cBhvr override="childStyle">
                                        <p:cTn id="261" dur="500" fill="hold"/>
                                        <p:tgtEl>
                                          <p:spTgt spid="14">
                                            <p:bg/>
                                          </p:spTgt>
                                        </p:tgtEl>
                                        <p:attrNameLst>
                                          <p:attrName>style.color</p:attrName>
                                        </p:attrNameLst>
                                      </p:cBhvr>
                                      <p:by>
                                        <p:hsl h="-7200000" s="0" l="0"/>
                                      </p:by>
                                    </p:animClr>
                                    <p:animClr clrSpc="hsl">
                                      <p:cBhvr>
                                        <p:cTn id="262" dur="500" fill="hold"/>
                                        <p:tgtEl>
                                          <p:spTgt spid="14">
                                            <p:bg/>
                                          </p:spTgt>
                                        </p:tgtEl>
                                        <p:attrNameLst>
                                          <p:attrName>fillcolor</p:attrName>
                                        </p:attrNameLst>
                                      </p:cBhvr>
                                      <p:by>
                                        <p:hsl h="-7200000" s="0" l="0"/>
                                      </p:by>
                                    </p:animClr>
                                    <p:animClr clrSpc="hsl">
                                      <p:cBhvr>
                                        <p:cTn id="263" dur="500" fill="hold"/>
                                        <p:tgtEl>
                                          <p:spTgt spid="14">
                                            <p:bg/>
                                          </p:spTgt>
                                        </p:tgtEl>
                                        <p:attrNameLst>
                                          <p:attrName>stroke.color</p:attrName>
                                        </p:attrNameLst>
                                      </p:cBhvr>
                                      <p:by>
                                        <p:hsl h="-7200000" s="0" l="0"/>
                                      </p:by>
                                    </p:animClr>
                                    <p:set>
                                      <p:cBhvr>
                                        <p:cTn id="264" dur="500" fill="hold"/>
                                        <p:tgtEl>
                                          <p:spTgt spid="14">
                                            <p:bg/>
                                          </p:spTgt>
                                        </p:tgtEl>
                                        <p:attrNameLst>
                                          <p:attrName>fill.type</p:attrName>
                                        </p:attrNameLst>
                                      </p:cBhvr>
                                      <p:to>
                                        <p:strVal val="solid"/>
                                      </p:to>
                                    </p:set>
                                  </p:childTnLst>
                                </p:cTn>
                              </p:par>
                              <p:par>
                                <p:cTn id="265" presetID="22" presetClass="emph" presetSubtype="0" fill="hold" grpId="0" nodeType="withEffect">
                                  <p:stCondLst>
                                    <p:cond delay="0"/>
                                  </p:stCondLst>
                                  <p:childTnLst>
                                    <p:animClr clrSpc="hsl">
                                      <p:cBhvr override="childStyle">
                                        <p:cTn id="266" dur="500" fill="hold"/>
                                        <p:tgtEl>
                                          <p:spTgt spid="14">
                                            <p:txEl>
                                              <p:pRg st="0" end="0"/>
                                            </p:txEl>
                                          </p:spTgt>
                                        </p:tgtEl>
                                        <p:attrNameLst>
                                          <p:attrName>style.color</p:attrName>
                                        </p:attrNameLst>
                                      </p:cBhvr>
                                      <p:by>
                                        <p:hsl h="-7200000" s="0" l="0"/>
                                      </p:by>
                                    </p:animClr>
                                    <p:animClr clrSpc="hsl">
                                      <p:cBhvr>
                                        <p:cTn id="267" dur="500" fill="hold"/>
                                        <p:tgtEl>
                                          <p:spTgt spid="14">
                                            <p:txEl>
                                              <p:pRg st="0" end="0"/>
                                            </p:txEl>
                                          </p:spTgt>
                                        </p:tgtEl>
                                        <p:attrNameLst>
                                          <p:attrName>fillcolor</p:attrName>
                                        </p:attrNameLst>
                                      </p:cBhvr>
                                      <p:by>
                                        <p:hsl h="-7200000" s="0" l="0"/>
                                      </p:by>
                                    </p:animClr>
                                    <p:animClr clrSpc="hsl">
                                      <p:cBhvr>
                                        <p:cTn id="268" dur="500" fill="hold"/>
                                        <p:tgtEl>
                                          <p:spTgt spid="14">
                                            <p:txEl>
                                              <p:pRg st="0" end="0"/>
                                            </p:txEl>
                                          </p:spTgt>
                                        </p:tgtEl>
                                        <p:attrNameLst>
                                          <p:attrName>stroke.color</p:attrName>
                                        </p:attrNameLst>
                                      </p:cBhvr>
                                      <p:by>
                                        <p:hsl h="-7200000" s="0" l="0"/>
                                      </p:by>
                                    </p:animClr>
                                    <p:set>
                                      <p:cBhvr>
                                        <p:cTn id="269" dur="500" fill="hold"/>
                                        <p:tgtEl>
                                          <p:spTgt spid="14">
                                            <p:txEl>
                                              <p:pRg st="0" end="0"/>
                                            </p:txEl>
                                          </p:spTgt>
                                        </p:tgtEl>
                                        <p:attrNameLst>
                                          <p:attrName>fill.type</p:attrName>
                                        </p:attrNameLst>
                                      </p:cBhvr>
                                      <p:to>
                                        <p:strVal val="solid"/>
                                      </p:to>
                                    </p:set>
                                  </p:childTnLst>
                                </p:cTn>
                              </p:par>
                            </p:childTnLst>
                          </p:cTn>
                        </p:par>
                      </p:childTnLst>
                    </p:cTn>
                  </p:par>
                </p:childTnLst>
              </p:cTn>
              <p:nextCondLst>
                <p:cond evt="onClick" delay="0">
                  <p:tgtEl>
                    <p:spTgt spid="14"/>
                  </p:tgtEl>
                </p:cond>
              </p:nextCondLst>
            </p:seq>
            <p:seq concurrent="1" nextAc="seek">
              <p:cTn id="270" restart="whenNotActive" fill="hold" evtFilter="cancelBubble" nodeType="interactiveSeq">
                <p:stCondLst>
                  <p:cond evt="onClick" delay="0">
                    <p:tgtEl>
                      <p:spTgt spid="15"/>
                    </p:tgtEl>
                  </p:cond>
                </p:stCondLst>
                <p:endSync evt="end" delay="0">
                  <p:rtn val="all"/>
                </p:endSync>
                <p:childTnLst>
                  <p:par>
                    <p:cTn id="271" fill="hold">
                      <p:stCondLst>
                        <p:cond delay="0"/>
                      </p:stCondLst>
                      <p:childTnLst>
                        <p:par>
                          <p:cTn id="272" fill="hold">
                            <p:stCondLst>
                              <p:cond delay="0"/>
                            </p:stCondLst>
                            <p:childTnLst>
                              <p:par>
                                <p:cTn id="273" presetID="22" presetClass="emph" presetSubtype="0" fill="hold" grpId="0" nodeType="clickEffect">
                                  <p:stCondLst>
                                    <p:cond delay="0"/>
                                  </p:stCondLst>
                                  <p:childTnLst>
                                    <p:animClr clrSpc="hsl">
                                      <p:cBhvr override="childStyle">
                                        <p:cTn id="274" dur="500" fill="hold"/>
                                        <p:tgtEl>
                                          <p:spTgt spid="15">
                                            <p:bg/>
                                          </p:spTgt>
                                        </p:tgtEl>
                                        <p:attrNameLst>
                                          <p:attrName>style.color</p:attrName>
                                        </p:attrNameLst>
                                      </p:cBhvr>
                                      <p:by>
                                        <p:hsl h="-7200000" s="0" l="0"/>
                                      </p:by>
                                    </p:animClr>
                                    <p:animClr clrSpc="hsl">
                                      <p:cBhvr>
                                        <p:cTn id="275" dur="500" fill="hold"/>
                                        <p:tgtEl>
                                          <p:spTgt spid="15">
                                            <p:bg/>
                                          </p:spTgt>
                                        </p:tgtEl>
                                        <p:attrNameLst>
                                          <p:attrName>fillcolor</p:attrName>
                                        </p:attrNameLst>
                                      </p:cBhvr>
                                      <p:by>
                                        <p:hsl h="-7200000" s="0" l="0"/>
                                      </p:by>
                                    </p:animClr>
                                    <p:animClr clrSpc="hsl">
                                      <p:cBhvr>
                                        <p:cTn id="276" dur="500" fill="hold"/>
                                        <p:tgtEl>
                                          <p:spTgt spid="15">
                                            <p:bg/>
                                          </p:spTgt>
                                        </p:tgtEl>
                                        <p:attrNameLst>
                                          <p:attrName>stroke.color</p:attrName>
                                        </p:attrNameLst>
                                      </p:cBhvr>
                                      <p:by>
                                        <p:hsl h="-7200000" s="0" l="0"/>
                                      </p:by>
                                    </p:animClr>
                                    <p:set>
                                      <p:cBhvr>
                                        <p:cTn id="277" dur="500" fill="hold"/>
                                        <p:tgtEl>
                                          <p:spTgt spid="15">
                                            <p:bg/>
                                          </p:spTgt>
                                        </p:tgtEl>
                                        <p:attrNameLst>
                                          <p:attrName>fill.type</p:attrName>
                                        </p:attrNameLst>
                                      </p:cBhvr>
                                      <p:to>
                                        <p:strVal val="solid"/>
                                      </p:to>
                                    </p:set>
                                  </p:childTnLst>
                                </p:cTn>
                              </p:par>
                              <p:par>
                                <p:cTn id="278" presetID="22" presetClass="emph" presetSubtype="0" fill="hold" grpId="0" nodeType="withEffect">
                                  <p:stCondLst>
                                    <p:cond delay="0"/>
                                  </p:stCondLst>
                                  <p:childTnLst>
                                    <p:animClr clrSpc="hsl">
                                      <p:cBhvr override="childStyle">
                                        <p:cTn id="279" dur="500" fill="hold"/>
                                        <p:tgtEl>
                                          <p:spTgt spid="15">
                                            <p:txEl>
                                              <p:pRg st="0" end="0"/>
                                            </p:txEl>
                                          </p:spTgt>
                                        </p:tgtEl>
                                        <p:attrNameLst>
                                          <p:attrName>style.color</p:attrName>
                                        </p:attrNameLst>
                                      </p:cBhvr>
                                      <p:by>
                                        <p:hsl h="-7200000" s="0" l="0"/>
                                      </p:by>
                                    </p:animClr>
                                    <p:animClr clrSpc="hsl">
                                      <p:cBhvr>
                                        <p:cTn id="280" dur="500" fill="hold"/>
                                        <p:tgtEl>
                                          <p:spTgt spid="15">
                                            <p:txEl>
                                              <p:pRg st="0" end="0"/>
                                            </p:txEl>
                                          </p:spTgt>
                                        </p:tgtEl>
                                        <p:attrNameLst>
                                          <p:attrName>fillcolor</p:attrName>
                                        </p:attrNameLst>
                                      </p:cBhvr>
                                      <p:by>
                                        <p:hsl h="-7200000" s="0" l="0"/>
                                      </p:by>
                                    </p:animClr>
                                    <p:animClr clrSpc="hsl">
                                      <p:cBhvr>
                                        <p:cTn id="281" dur="500" fill="hold"/>
                                        <p:tgtEl>
                                          <p:spTgt spid="15">
                                            <p:txEl>
                                              <p:pRg st="0" end="0"/>
                                            </p:txEl>
                                          </p:spTgt>
                                        </p:tgtEl>
                                        <p:attrNameLst>
                                          <p:attrName>stroke.color</p:attrName>
                                        </p:attrNameLst>
                                      </p:cBhvr>
                                      <p:by>
                                        <p:hsl h="-7200000" s="0" l="0"/>
                                      </p:by>
                                    </p:animClr>
                                    <p:set>
                                      <p:cBhvr>
                                        <p:cTn id="282" dur="500" fill="hold"/>
                                        <p:tgtEl>
                                          <p:spTgt spid="15">
                                            <p:txEl>
                                              <p:pRg st="0" end="0"/>
                                            </p:txEl>
                                          </p:spTgt>
                                        </p:tgtEl>
                                        <p:attrNameLst>
                                          <p:attrName>fill.type</p:attrName>
                                        </p:attrNameLst>
                                      </p:cBhvr>
                                      <p:to>
                                        <p:strVal val="solid"/>
                                      </p:to>
                                    </p:set>
                                  </p:childTnLst>
                                </p:cTn>
                              </p:par>
                            </p:childTnLst>
                          </p:cTn>
                        </p:par>
                      </p:childTnLst>
                    </p:cTn>
                  </p:par>
                </p:childTnLst>
              </p:cTn>
              <p:nextCondLst>
                <p:cond evt="onClick" delay="0">
                  <p:tgtEl>
                    <p:spTgt spid="15"/>
                  </p:tgtEl>
                </p:cond>
              </p:nextCondLst>
            </p:seq>
            <p:seq concurrent="1" nextAc="seek">
              <p:cTn id="283" restart="whenNotActive" fill="hold" evtFilter="cancelBubble" nodeType="interactiveSeq">
                <p:stCondLst>
                  <p:cond evt="onClick" delay="0">
                    <p:tgtEl>
                      <p:spTgt spid="16"/>
                    </p:tgtEl>
                  </p:cond>
                </p:stCondLst>
                <p:endSync evt="end" delay="0">
                  <p:rtn val="all"/>
                </p:endSync>
                <p:childTnLst>
                  <p:par>
                    <p:cTn id="284" fill="hold">
                      <p:stCondLst>
                        <p:cond delay="0"/>
                      </p:stCondLst>
                      <p:childTnLst>
                        <p:par>
                          <p:cTn id="285" fill="hold">
                            <p:stCondLst>
                              <p:cond delay="0"/>
                            </p:stCondLst>
                            <p:childTnLst>
                              <p:par>
                                <p:cTn id="286" presetID="22" presetClass="emph" presetSubtype="0" fill="hold" grpId="0" nodeType="clickEffect">
                                  <p:stCondLst>
                                    <p:cond delay="0"/>
                                  </p:stCondLst>
                                  <p:childTnLst>
                                    <p:animClr clrSpc="hsl">
                                      <p:cBhvr override="childStyle">
                                        <p:cTn id="287" dur="500" fill="hold"/>
                                        <p:tgtEl>
                                          <p:spTgt spid="16">
                                            <p:bg/>
                                          </p:spTgt>
                                        </p:tgtEl>
                                        <p:attrNameLst>
                                          <p:attrName>style.color</p:attrName>
                                        </p:attrNameLst>
                                      </p:cBhvr>
                                      <p:by>
                                        <p:hsl h="-7200000" s="0" l="0"/>
                                      </p:by>
                                    </p:animClr>
                                    <p:animClr clrSpc="hsl">
                                      <p:cBhvr>
                                        <p:cTn id="288" dur="500" fill="hold"/>
                                        <p:tgtEl>
                                          <p:spTgt spid="16">
                                            <p:bg/>
                                          </p:spTgt>
                                        </p:tgtEl>
                                        <p:attrNameLst>
                                          <p:attrName>fillcolor</p:attrName>
                                        </p:attrNameLst>
                                      </p:cBhvr>
                                      <p:by>
                                        <p:hsl h="-7200000" s="0" l="0"/>
                                      </p:by>
                                    </p:animClr>
                                    <p:animClr clrSpc="hsl">
                                      <p:cBhvr>
                                        <p:cTn id="289" dur="500" fill="hold"/>
                                        <p:tgtEl>
                                          <p:spTgt spid="16">
                                            <p:bg/>
                                          </p:spTgt>
                                        </p:tgtEl>
                                        <p:attrNameLst>
                                          <p:attrName>stroke.color</p:attrName>
                                        </p:attrNameLst>
                                      </p:cBhvr>
                                      <p:by>
                                        <p:hsl h="-7200000" s="0" l="0"/>
                                      </p:by>
                                    </p:animClr>
                                    <p:set>
                                      <p:cBhvr>
                                        <p:cTn id="290" dur="500" fill="hold"/>
                                        <p:tgtEl>
                                          <p:spTgt spid="16">
                                            <p:bg/>
                                          </p:spTgt>
                                        </p:tgtEl>
                                        <p:attrNameLst>
                                          <p:attrName>fill.type</p:attrName>
                                        </p:attrNameLst>
                                      </p:cBhvr>
                                      <p:to>
                                        <p:strVal val="solid"/>
                                      </p:to>
                                    </p:set>
                                  </p:childTnLst>
                                </p:cTn>
                              </p:par>
                              <p:par>
                                <p:cTn id="291" presetID="22" presetClass="emph" presetSubtype="0" fill="hold" grpId="0" nodeType="withEffect">
                                  <p:stCondLst>
                                    <p:cond delay="0"/>
                                  </p:stCondLst>
                                  <p:childTnLst>
                                    <p:animClr clrSpc="hsl">
                                      <p:cBhvr override="childStyle">
                                        <p:cTn id="292" dur="500" fill="hold"/>
                                        <p:tgtEl>
                                          <p:spTgt spid="16">
                                            <p:txEl>
                                              <p:pRg st="0" end="0"/>
                                            </p:txEl>
                                          </p:spTgt>
                                        </p:tgtEl>
                                        <p:attrNameLst>
                                          <p:attrName>style.color</p:attrName>
                                        </p:attrNameLst>
                                      </p:cBhvr>
                                      <p:by>
                                        <p:hsl h="-7200000" s="0" l="0"/>
                                      </p:by>
                                    </p:animClr>
                                    <p:animClr clrSpc="hsl">
                                      <p:cBhvr>
                                        <p:cTn id="293" dur="500" fill="hold"/>
                                        <p:tgtEl>
                                          <p:spTgt spid="16">
                                            <p:txEl>
                                              <p:pRg st="0" end="0"/>
                                            </p:txEl>
                                          </p:spTgt>
                                        </p:tgtEl>
                                        <p:attrNameLst>
                                          <p:attrName>fillcolor</p:attrName>
                                        </p:attrNameLst>
                                      </p:cBhvr>
                                      <p:by>
                                        <p:hsl h="-7200000" s="0" l="0"/>
                                      </p:by>
                                    </p:animClr>
                                    <p:animClr clrSpc="hsl">
                                      <p:cBhvr>
                                        <p:cTn id="294" dur="500" fill="hold"/>
                                        <p:tgtEl>
                                          <p:spTgt spid="16">
                                            <p:txEl>
                                              <p:pRg st="0" end="0"/>
                                            </p:txEl>
                                          </p:spTgt>
                                        </p:tgtEl>
                                        <p:attrNameLst>
                                          <p:attrName>stroke.color</p:attrName>
                                        </p:attrNameLst>
                                      </p:cBhvr>
                                      <p:by>
                                        <p:hsl h="-7200000" s="0" l="0"/>
                                      </p:by>
                                    </p:animClr>
                                    <p:set>
                                      <p:cBhvr>
                                        <p:cTn id="295" dur="500" fill="hold"/>
                                        <p:tgtEl>
                                          <p:spTgt spid="16">
                                            <p:txEl>
                                              <p:pRg st="0" end="0"/>
                                            </p:txEl>
                                          </p:spTgt>
                                        </p:tgtEl>
                                        <p:attrNameLst>
                                          <p:attrName>fill.type</p:attrName>
                                        </p:attrNameLst>
                                      </p:cBhvr>
                                      <p:to>
                                        <p:strVal val="solid"/>
                                      </p:to>
                                    </p:set>
                                  </p:childTnLst>
                                </p:cTn>
                              </p:par>
                            </p:childTnLst>
                          </p:cTn>
                        </p:par>
                      </p:childTnLst>
                    </p:cTn>
                  </p:par>
                </p:childTnLst>
              </p:cTn>
              <p:nextCondLst>
                <p:cond evt="onClick" delay="0">
                  <p:tgtEl>
                    <p:spTgt spid="16"/>
                  </p:tgtEl>
                </p:cond>
              </p:nextCondLst>
            </p:seq>
            <p:seq concurrent="1" nextAc="seek">
              <p:cTn id="296" restart="whenNotActive" fill="hold" evtFilter="cancelBubble" nodeType="interactiveSeq">
                <p:stCondLst>
                  <p:cond evt="onClick" delay="0">
                    <p:tgtEl>
                      <p:spTgt spid="17"/>
                    </p:tgtEl>
                  </p:cond>
                </p:stCondLst>
                <p:endSync evt="end" delay="0">
                  <p:rtn val="all"/>
                </p:endSync>
                <p:childTnLst>
                  <p:par>
                    <p:cTn id="297" fill="hold">
                      <p:stCondLst>
                        <p:cond delay="0"/>
                      </p:stCondLst>
                      <p:childTnLst>
                        <p:par>
                          <p:cTn id="298" fill="hold">
                            <p:stCondLst>
                              <p:cond delay="0"/>
                            </p:stCondLst>
                            <p:childTnLst>
                              <p:par>
                                <p:cTn id="299" presetID="22" presetClass="emph" presetSubtype="0" fill="hold" grpId="0" nodeType="clickEffect">
                                  <p:stCondLst>
                                    <p:cond delay="0"/>
                                  </p:stCondLst>
                                  <p:childTnLst>
                                    <p:animClr clrSpc="hsl">
                                      <p:cBhvr override="childStyle">
                                        <p:cTn id="300" dur="500" fill="hold"/>
                                        <p:tgtEl>
                                          <p:spTgt spid="17">
                                            <p:bg/>
                                          </p:spTgt>
                                        </p:tgtEl>
                                        <p:attrNameLst>
                                          <p:attrName>style.color</p:attrName>
                                        </p:attrNameLst>
                                      </p:cBhvr>
                                      <p:by>
                                        <p:hsl h="-7200000" s="0" l="0"/>
                                      </p:by>
                                    </p:animClr>
                                    <p:animClr clrSpc="hsl">
                                      <p:cBhvr>
                                        <p:cTn id="301" dur="500" fill="hold"/>
                                        <p:tgtEl>
                                          <p:spTgt spid="17">
                                            <p:bg/>
                                          </p:spTgt>
                                        </p:tgtEl>
                                        <p:attrNameLst>
                                          <p:attrName>fillcolor</p:attrName>
                                        </p:attrNameLst>
                                      </p:cBhvr>
                                      <p:by>
                                        <p:hsl h="-7200000" s="0" l="0"/>
                                      </p:by>
                                    </p:animClr>
                                    <p:animClr clrSpc="hsl">
                                      <p:cBhvr>
                                        <p:cTn id="302" dur="500" fill="hold"/>
                                        <p:tgtEl>
                                          <p:spTgt spid="17">
                                            <p:bg/>
                                          </p:spTgt>
                                        </p:tgtEl>
                                        <p:attrNameLst>
                                          <p:attrName>stroke.color</p:attrName>
                                        </p:attrNameLst>
                                      </p:cBhvr>
                                      <p:by>
                                        <p:hsl h="-7200000" s="0" l="0"/>
                                      </p:by>
                                    </p:animClr>
                                    <p:set>
                                      <p:cBhvr>
                                        <p:cTn id="303" dur="500" fill="hold"/>
                                        <p:tgtEl>
                                          <p:spTgt spid="17">
                                            <p:bg/>
                                          </p:spTgt>
                                        </p:tgtEl>
                                        <p:attrNameLst>
                                          <p:attrName>fill.type</p:attrName>
                                        </p:attrNameLst>
                                      </p:cBhvr>
                                      <p:to>
                                        <p:strVal val="solid"/>
                                      </p:to>
                                    </p:set>
                                  </p:childTnLst>
                                </p:cTn>
                              </p:par>
                              <p:par>
                                <p:cTn id="304" presetID="22" presetClass="emph" presetSubtype="0" fill="hold" grpId="0" nodeType="withEffect">
                                  <p:stCondLst>
                                    <p:cond delay="0"/>
                                  </p:stCondLst>
                                  <p:childTnLst>
                                    <p:animClr clrSpc="hsl">
                                      <p:cBhvr override="childStyle">
                                        <p:cTn id="305" dur="500" fill="hold"/>
                                        <p:tgtEl>
                                          <p:spTgt spid="17">
                                            <p:txEl>
                                              <p:pRg st="0" end="0"/>
                                            </p:txEl>
                                          </p:spTgt>
                                        </p:tgtEl>
                                        <p:attrNameLst>
                                          <p:attrName>style.color</p:attrName>
                                        </p:attrNameLst>
                                      </p:cBhvr>
                                      <p:by>
                                        <p:hsl h="-7200000" s="0" l="0"/>
                                      </p:by>
                                    </p:animClr>
                                    <p:animClr clrSpc="hsl">
                                      <p:cBhvr>
                                        <p:cTn id="306" dur="500" fill="hold"/>
                                        <p:tgtEl>
                                          <p:spTgt spid="17">
                                            <p:txEl>
                                              <p:pRg st="0" end="0"/>
                                            </p:txEl>
                                          </p:spTgt>
                                        </p:tgtEl>
                                        <p:attrNameLst>
                                          <p:attrName>fillcolor</p:attrName>
                                        </p:attrNameLst>
                                      </p:cBhvr>
                                      <p:by>
                                        <p:hsl h="-7200000" s="0" l="0"/>
                                      </p:by>
                                    </p:animClr>
                                    <p:animClr clrSpc="hsl">
                                      <p:cBhvr>
                                        <p:cTn id="307" dur="500" fill="hold"/>
                                        <p:tgtEl>
                                          <p:spTgt spid="17">
                                            <p:txEl>
                                              <p:pRg st="0" end="0"/>
                                            </p:txEl>
                                          </p:spTgt>
                                        </p:tgtEl>
                                        <p:attrNameLst>
                                          <p:attrName>stroke.color</p:attrName>
                                        </p:attrNameLst>
                                      </p:cBhvr>
                                      <p:by>
                                        <p:hsl h="-7200000" s="0" l="0"/>
                                      </p:by>
                                    </p:animClr>
                                    <p:set>
                                      <p:cBhvr>
                                        <p:cTn id="308" dur="500" fill="hold"/>
                                        <p:tgtEl>
                                          <p:spTgt spid="17">
                                            <p:txEl>
                                              <p:pRg st="0" end="0"/>
                                            </p:txEl>
                                          </p:spTgt>
                                        </p:tgtEl>
                                        <p:attrNameLst>
                                          <p:attrName>fill.type</p:attrName>
                                        </p:attrNameLst>
                                      </p:cBhvr>
                                      <p:to>
                                        <p:strVal val="solid"/>
                                      </p:to>
                                    </p:set>
                                  </p:childTnLst>
                                </p:cTn>
                              </p:par>
                            </p:childTnLst>
                          </p:cTn>
                        </p:par>
                      </p:childTnLst>
                    </p:cTn>
                  </p:par>
                </p:childTnLst>
              </p:cTn>
              <p:nextCondLst>
                <p:cond evt="onClick" delay="0">
                  <p:tgtEl>
                    <p:spTgt spid="17"/>
                  </p:tgtEl>
                </p:cond>
              </p:nextCondLst>
            </p:seq>
            <p:seq concurrent="1" nextAc="seek">
              <p:cTn id="309" restart="whenNotActive" fill="hold" evtFilter="cancelBubble" nodeType="interactiveSeq">
                <p:stCondLst>
                  <p:cond evt="onClick" delay="0">
                    <p:tgtEl>
                      <p:spTgt spid="18"/>
                    </p:tgtEl>
                  </p:cond>
                </p:stCondLst>
                <p:endSync evt="end" delay="0">
                  <p:rtn val="all"/>
                </p:endSync>
                <p:childTnLst>
                  <p:par>
                    <p:cTn id="310" fill="hold">
                      <p:stCondLst>
                        <p:cond delay="0"/>
                      </p:stCondLst>
                      <p:childTnLst>
                        <p:par>
                          <p:cTn id="311" fill="hold">
                            <p:stCondLst>
                              <p:cond delay="0"/>
                            </p:stCondLst>
                            <p:childTnLst>
                              <p:par>
                                <p:cTn id="312" presetID="22" presetClass="emph" presetSubtype="0" fill="hold" grpId="0" nodeType="clickEffect">
                                  <p:stCondLst>
                                    <p:cond delay="0"/>
                                  </p:stCondLst>
                                  <p:childTnLst>
                                    <p:animClr clrSpc="hsl">
                                      <p:cBhvr override="childStyle">
                                        <p:cTn id="313" dur="500" fill="hold"/>
                                        <p:tgtEl>
                                          <p:spTgt spid="18">
                                            <p:bg/>
                                          </p:spTgt>
                                        </p:tgtEl>
                                        <p:attrNameLst>
                                          <p:attrName>style.color</p:attrName>
                                        </p:attrNameLst>
                                      </p:cBhvr>
                                      <p:by>
                                        <p:hsl h="-7200000" s="0" l="0"/>
                                      </p:by>
                                    </p:animClr>
                                    <p:animClr clrSpc="hsl">
                                      <p:cBhvr>
                                        <p:cTn id="314" dur="500" fill="hold"/>
                                        <p:tgtEl>
                                          <p:spTgt spid="18">
                                            <p:bg/>
                                          </p:spTgt>
                                        </p:tgtEl>
                                        <p:attrNameLst>
                                          <p:attrName>fillcolor</p:attrName>
                                        </p:attrNameLst>
                                      </p:cBhvr>
                                      <p:by>
                                        <p:hsl h="-7200000" s="0" l="0"/>
                                      </p:by>
                                    </p:animClr>
                                    <p:animClr clrSpc="hsl">
                                      <p:cBhvr>
                                        <p:cTn id="315" dur="500" fill="hold"/>
                                        <p:tgtEl>
                                          <p:spTgt spid="18">
                                            <p:bg/>
                                          </p:spTgt>
                                        </p:tgtEl>
                                        <p:attrNameLst>
                                          <p:attrName>stroke.color</p:attrName>
                                        </p:attrNameLst>
                                      </p:cBhvr>
                                      <p:by>
                                        <p:hsl h="-7200000" s="0" l="0"/>
                                      </p:by>
                                    </p:animClr>
                                    <p:set>
                                      <p:cBhvr>
                                        <p:cTn id="316" dur="500" fill="hold"/>
                                        <p:tgtEl>
                                          <p:spTgt spid="18">
                                            <p:bg/>
                                          </p:spTgt>
                                        </p:tgtEl>
                                        <p:attrNameLst>
                                          <p:attrName>fill.type</p:attrName>
                                        </p:attrNameLst>
                                      </p:cBhvr>
                                      <p:to>
                                        <p:strVal val="solid"/>
                                      </p:to>
                                    </p:set>
                                  </p:childTnLst>
                                </p:cTn>
                              </p:par>
                              <p:par>
                                <p:cTn id="317" presetID="22" presetClass="emph" presetSubtype="0" fill="hold" grpId="0" nodeType="withEffect">
                                  <p:stCondLst>
                                    <p:cond delay="0"/>
                                  </p:stCondLst>
                                  <p:childTnLst>
                                    <p:animClr clrSpc="hsl">
                                      <p:cBhvr override="childStyle">
                                        <p:cTn id="318" dur="500" fill="hold"/>
                                        <p:tgtEl>
                                          <p:spTgt spid="18">
                                            <p:txEl>
                                              <p:pRg st="0" end="0"/>
                                            </p:txEl>
                                          </p:spTgt>
                                        </p:tgtEl>
                                        <p:attrNameLst>
                                          <p:attrName>style.color</p:attrName>
                                        </p:attrNameLst>
                                      </p:cBhvr>
                                      <p:by>
                                        <p:hsl h="-7200000" s="0" l="0"/>
                                      </p:by>
                                    </p:animClr>
                                    <p:animClr clrSpc="hsl">
                                      <p:cBhvr>
                                        <p:cTn id="319" dur="500" fill="hold"/>
                                        <p:tgtEl>
                                          <p:spTgt spid="18">
                                            <p:txEl>
                                              <p:pRg st="0" end="0"/>
                                            </p:txEl>
                                          </p:spTgt>
                                        </p:tgtEl>
                                        <p:attrNameLst>
                                          <p:attrName>fillcolor</p:attrName>
                                        </p:attrNameLst>
                                      </p:cBhvr>
                                      <p:by>
                                        <p:hsl h="-7200000" s="0" l="0"/>
                                      </p:by>
                                    </p:animClr>
                                    <p:animClr clrSpc="hsl">
                                      <p:cBhvr>
                                        <p:cTn id="320" dur="500" fill="hold"/>
                                        <p:tgtEl>
                                          <p:spTgt spid="18">
                                            <p:txEl>
                                              <p:pRg st="0" end="0"/>
                                            </p:txEl>
                                          </p:spTgt>
                                        </p:tgtEl>
                                        <p:attrNameLst>
                                          <p:attrName>stroke.color</p:attrName>
                                        </p:attrNameLst>
                                      </p:cBhvr>
                                      <p:by>
                                        <p:hsl h="-7200000" s="0" l="0"/>
                                      </p:by>
                                    </p:animClr>
                                    <p:set>
                                      <p:cBhvr>
                                        <p:cTn id="321" dur="500" fill="hold"/>
                                        <p:tgtEl>
                                          <p:spTgt spid="18">
                                            <p:txEl>
                                              <p:pRg st="0" end="0"/>
                                            </p:txEl>
                                          </p:spTgt>
                                        </p:tgtEl>
                                        <p:attrNameLst>
                                          <p:attrName>fill.type</p:attrName>
                                        </p:attrNameLst>
                                      </p:cBhvr>
                                      <p:to>
                                        <p:strVal val="solid"/>
                                      </p:to>
                                    </p:set>
                                  </p:childTnLst>
                                </p:cTn>
                              </p:par>
                            </p:childTnLst>
                          </p:cTn>
                        </p:par>
                      </p:childTnLst>
                    </p:cTn>
                  </p:par>
                </p:childTnLst>
              </p:cTn>
              <p:nextCondLst>
                <p:cond evt="onClick" delay="0">
                  <p:tgtEl>
                    <p:spTgt spid="18"/>
                  </p:tgtEl>
                </p:cond>
              </p:nextCondLst>
            </p:seq>
            <p:seq concurrent="1" nextAc="seek">
              <p:cTn id="322" restart="whenNotActive" fill="hold" evtFilter="cancelBubble" nodeType="interactiveSeq">
                <p:stCondLst>
                  <p:cond evt="onClick" delay="0">
                    <p:tgtEl>
                      <p:spTgt spid="19"/>
                    </p:tgtEl>
                  </p:cond>
                </p:stCondLst>
                <p:endSync evt="end" delay="0">
                  <p:rtn val="all"/>
                </p:endSync>
                <p:childTnLst>
                  <p:par>
                    <p:cTn id="323" fill="hold">
                      <p:stCondLst>
                        <p:cond delay="0"/>
                      </p:stCondLst>
                      <p:childTnLst>
                        <p:par>
                          <p:cTn id="324" fill="hold">
                            <p:stCondLst>
                              <p:cond delay="0"/>
                            </p:stCondLst>
                            <p:childTnLst>
                              <p:par>
                                <p:cTn id="325" presetID="22" presetClass="emph" presetSubtype="0" fill="hold" grpId="0" nodeType="clickEffect">
                                  <p:stCondLst>
                                    <p:cond delay="0"/>
                                  </p:stCondLst>
                                  <p:childTnLst>
                                    <p:animClr clrSpc="hsl">
                                      <p:cBhvr override="childStyle">
                                        <p:cTn id="326" dur="500" fill="hold"/>
                                        <p:tgtEl>
                                          <p:spTgt spid="19">
                                            <p:bg/>
                                          </p:spTgt>
                                        </p:tgtEl>
                                        <p:attrNameLst>
                                          <p:attrName>style.color</p:attrName>
                                        </p:attrNameLst>
                                      </p:cBhvr>
                                      <p:by>
                                        <p:hsl h="-7200000" s="0" l="0"/>
                                      </p:by>
                                    </p:animClr>
                                    <p:animClr clrSpc="hsl">
                                      <p:cBhvr>
                                        <p:cTn id="327" dur="500" fill="hold"/>
                                        <p:tgtEl>
                                          <p:spTgt spid="19">
                                            <p:bg/>
                                          </p:spTgt>
                                        </p:tgtEl>
                                        <p:attrNameLst>
                                          <p:attrName>fillcolor</p:attrName>
                                        </p:attrNameLst>
                                      </p:cBhvr>
                                      <p:by>
                                        <p:hsl h="-7200000" s="0" l="0"/>
                                      </p:by>
                                    </p:animClr>
                                    <p:animClr clrSpc="hsl">
                                      <p:cBhvr>
                                        <p:cTn id="328" dur="500" fill="hold"/>
                                        <p:tgtEl>
                                          <p:spTgt spid="19">
                                            <p:bg/>
                                          </p:spTgt>
                                        </p:tgtEl>
                                        <p:attrNameLst>
                                          <p:attrName>stroke.color</p:attrName>
                                        </p:attrNameLst>
                                      </p:cBhvr>
                                      <p:by>
                                        <p:hsl h="-7200000" s="0" l="0"/>
                                      </p:by>
                                    </p:animClr>
                                    <p:set>
                                      <p:cBhvr>
                                        <p:cTn id="329" dur="500" fill="hold"/>
                                        <p:tgtEl>
                                          <p:spTgt spid="19">
                                            <p:bg/>
                                          </p:spTgt>
                                        </p:tgtEl>
                                        <p:attrNameLst>
                                          <p:attrName>fill.type</p:attrName>
                                        </p:attrNameLst>
                                      </p:cBhvr>
                                      <p:to>
                                        <p:strVal val="solid"/>
                                      </p:to>
                                    </p:set>
                                  </p:childTnLst>
                                </p:cTn>
                              </p:par>
                              <p:par>
                                <p:cTn id="330" presetID="22" presetClass="emph" presetSubtype="0" fill="hold" grpId="0" nodeType="withEffect">
                                  <p:stCondLst>
                                    <p:cond delay="0"/>
                                  </p:stCondLst>
                                  <p:childTnLst>
                                    <p:animClr clrSpc="hsl">
                                      <p:cBhvr override="childStyle">
                                        <p:cTn id="331" dur="500" fill="hold"/>
                                        <p:tgtEl>
                                          <p:spTgt spid="19">
                                            <p:txEl>
                                              <p:pRg st="0" end="0"/>
                                            </p:txEl>
                                          </p:spTgt>
                                        </p:tgtEl>
                                        <p:attrNameLst>
                                          <p:attrName>style.color</p:attrName>
                                        </p:attrNameLst>
                                      </p:cBhvr>
                                      <p:by>
                                        <p:hsl h="-7200000" s="0" l="0"/>
                                      </p:by>
                                    </p:animClr>
                                    <p:animClr clrSpc="hsl">
                                      <p:cBhvr>
                                        <p:cTn id="332" dur="500" fill="hold"/>
                                        <p:tgtEl>
                                          <p:spTgt spid="19">
                                            <p:txEl>
                                              <p:pRg st="0" end="0"/>
                                            </p:txEl>
                                          </p:spTgt>
                                        </p:tgtEl>
                                        <p:attrNameLst>
                                          <p:attrName>fillcolor</p:attrName>
                                        </p:attrNameLst>
                                      </p:cBhvr>
                                      <p:by>
                                        <p:hsl h="-7200000" s="0" l="0"/>
                                      </p:by>
                                    </p:animClr>
                                    <p:animClr clrSpc="hsl">
                                      <p:cBhvr>
                                        <p:cTn id="333" dur="500" fill="hold"/>
                                        <p:tgtEl>
                                          <p:spTgt spid="19">
                                            <p:txEl>
                                              <p:pRg st="0" end="0"/>
                                            </p:txEl>
                                          </p:spTgt>
                                        </p:tgtEl>
                                        <p:attrNameLst>
                                          <p:attrName>stroke.color</p:attrName>
                                        </p:attrNameLst>
                                      </p:cBhvr>
                                      <p:by>
                                        <p:hsl h="-7200000" s="0" l="0"/>
                                      </p:by>
                                    </p:animClr>
                                    <p:set>
                                      <p:cBhvr>
                                        <p:cTn id="334" dur="500" fill="hold"/>
                                        <p:tgtEl>
                                          <p:spTgt spid="19">
                                            <p:txEl>
                                              <p:pRg st="0" end="0"/>
                                            </p:txEl>
                                          </p:spTgt>
                                        </p:tgtEl>
                                        <p:attrNameLst>
                                          <p:attrName>fill.type</p:attrName>
                                        </p:attrNameLst>
                                      </p:cBhvr>
                                      <p:to>
                                        <p:strVal val="solid"/>
                                      </p:to>
                                    </p:set>
                                  </p:childTnLst>
                                </p:cTn>
                              </p:par>
                            </p:childTnLst>
                          </p:cTn>
                        </p:par>
                      </p:childTnLst>
                    </p:cTn>
                  </p:par>
                </p:childTnLst>
              </p:cTn>
              <p:nextCondLst>
                <p:cond evt="onClick" delay="0">
                  <p:tgtEl>
                    <p:spTgt spid="19"/>
                  </p:tgtEl>
                </p:cond>
              </p:nextCondLst>
            </p:seq>
            <p:seq concurrent="1" nextAc="seek">
              <p:cTn id="335" restart="whenNotActive" fill="hold" evtFilter="cancelBubble" nodeType="interactiveSeq">
                <p:stCondLst>
                  <p:cond evt="onClick" delay="0">
                    <p:tgtEl>
                      <p:spTgt spid="20"/>
                    </p:tgtEl>
                  </p:cond>
                </p:stCondLst>
                <p:endSync evt="end" delay="0">
                  <p:rtn val="all"/>
                </p:endSync>
                <p:childTnLst>
                  <p:par>
                    <p:cTn id="336" fill="hold">
                      <p:stCondLst>
                        <p:cond delay="0"/>
                      </p:stCondLst>
                      <p:childTnLst>
                        <p:par>
                          <p:cTn id="337" fill="hold">
                            <p:stCondLst>
                              <p:cond delay="0"/>
                            </p:stCondLst>
                            <p:childTnLst>
                              <p:par>
                                <p:cTn id="338" presetID="22" presetClass="emph" presetSubtype="0" fill="hold" grpId="0" nodeType="clickEffect">
                                  <p:stCondLst>
                                    <p:cond delay="0"/>
                                  </p:stCondLst>
                                  <p:childTnLst>
                                    <p:animClr clrSpc="hsl">
                                      <p:cBhvr override="childStyle">
                                        <p:cTn id="339" dur="500" fill="hold"/>
                                        <p:tgtEl>
                                          <p:spTgt spid="20">
                                            <p:bg/>
                                          </p:spTgt>
                                        </p:tgtEl>
                                        <p:attrNameLst>
                                          <p:attrName>style.color</p:attrName>
                                        </p:attrNameLst>
                                      </p:cBhvr>
                                      <p:by>
                                        <p:hsl h="-7200000" s="0" l="0"/>
                                      </p:by>
                                    </p:animClr>
                                    <p:animClr clrSpc="hsl">
                                      <p:cBhvr>
                                        <p:cTn id="340" dur="500" fill="hold"/>
                                        <p:tgtEl>
                                          <p:spTgt spid="20">
                                            <p:bg/>
                                          </p:spTgt>
                                        </p:tgtEl>
                                        <p:attrNameLst>
                                          <p:attrName>fillcolor</p:attrName>
                                        </p:attrNameLst>
                                      </p:cBhvr>
                                      <p:by>
                                        <p:hsl h="-7200000" s="0" l="0"/>
                                      </p:by>
                                    </p:animClr>
                                    <p:animClr clrSpc="hsl">
                                      <p:cBhvr>
                                        <p:cTn id="341" dur="500" fill="hold"/>
                                        <p:tgtEl>
                                          <p:spTgt spid="20">
                                            <p:bg/>
                                          </p:spTgt>
                                        </p:tgtEl>
                                        <p:attrNameLst>
                                          <p:attrName>stroke.color</p:attrName>
                                        </p:attrNameLst>
                                      </p:cBhvr>
                                      <p:by>
                                        <p:hsl h="-7200000" s="0" l="0"/>
                                      </p:by>
                                    </p:animClr>
                                    <p:set>
                                      <p:cBhvr>
                                        <p:cTn id="342" dur="500" fill="hold"/>
                                        <p:tgtEl>
                                          <p:spTgt spid="20">
                                            <p:bg/>
                                          </p:spTgt>
                                        </p:tgtEl>
                                        <p:attrNameLst>
                                          <p:attrName>fill.type</p:attrName>
                                        </p:attrNameLst>
                                      </p:cBhvr>
                                      <p:to>
                                        <p:strVal val="solid"/>
                                      </p:to>
                                    </p:set>
                                  </p:childTnLst>
                                </p:cTn>
                              </p:par>
                              <p:par>
                                <p:cTn id="343" presetID="22" presetClass="emph" presetSubtype="0" fill="hold" grpId="0" nodeType="withEffect">
                                  <p:stCondLst>
                                    <p:cond delay="0"/>
                                  </p:stCondLst>
                                  <p:childTnLst>
                                    <p:animClr clrSpc="hsl">
                                      <p:cBhvr override="childStyle">
                                        <p:cTn id="344" dur="500" fill="hold"/>
                                        <p:tgtEl>
                                          <p:spTgt spid="20">
                                            <p:txEl>
                                              <p:pRg st="0" end="0"/>
                                            </p:txEl>
                                          </p:spTgt>
                                        </p:tgtEl>
                                        <p:attrNameLst>
                                          <p:attrName>style.color</p:attrName>
                                        </p:attrNameLst>
                                      </p:cBhvr>
                                      <p:by>
                                        <p:hsl h="-7200000" s="0" l="0"/>
                                      </p:by>
                                    </p:animClr>
                                    <p:animClr clrSpc="hsl">
                                      <p:cBhvr>
                                        <p:cTn id="345" dur="500" fill="hold"/>
                                        <p:tgtEl>
                                          <p:spTgt spid="20">
                                            <p:txEl>
                                              <p:pRg st="0" end="0"/>
                                            </p:txEl>
                                          </p:spTgt>
                                        </p:tgtEl>
                                        <p:attrNameLst>
                                          <p:attrName>fillcolor</p:attrName>
                                        </p:attrNameLst>
                                      </p:cBhvr>
                                      <p:by>
                                        <p:hsl h="-7200000" s="0" l="0"/>
                                      </p:by>
                                    </p:animClr>
                                    <p:animClr clrSpc="hsl">
                                      <p:cBhvr>
                                        <p:cTn id="346" dur="500" fill="hold"/>
                                        <p:tgtEl>
                                          <p:spTgt spid="20">
                                            <p:txEl>
                                              <p:pRg st="0" end="0"/>
                                            </p:txEl>
                                          </p:spTgt>
                                        </p:tgtEl>
                                        <p:attrNameLst>
                                          <p:attrName>stroke.color</p:attrName>
                                        </p:attrNameLst>
                                      </p:cBhvr>
                                      <p:by>
                                        <p:hsl h="-7200000" s="0" l="0"/>
                                      </p:by>
                                    </p:animClr>
                                    <p:set>
                                      <p:cBhvr>
                                        <p:cTn id="347" dur="500" fill="hold"/>
                                        <p:tgtEl>
                                          <p:spTgt spid="20">
                                            <p:txEl>
                                              <p:pRg st="0" end="0"/>
                                            </p:txEl>
                                          </p:spTgt>
                                        </p:tgtEl>
                                        <p:attrNameLst>
                                          <p:attrName>fill.type</p:attrName>
                                        </p:attrNameLst>
                                      </p:cBhvr>
                                      <p:to>
                                        <p:strVal val="solid"/>
                                      </p:to>
                                    </p:set>
                                  </p:childTnLst>
                                </p:cTn>
                              </p:par>
                            </p:childTnLst>
                          </p:cTn>
                        </p:par>
                      </p:childTnLst>
                    </p:cTn>
                  </p:par>
                </p:childTnLst>
              </p:cTn>
              <p:nextCondLst>
                <p:cond evt="onClick" delay="0">
                  <p:tgtEl>
                    <p:spTgt spid="20"/>
                  </p:tgtEl>
                </p:cond>
              </p:nextCondLst>
            </p:seq>
            <p:seq concurrent="1" nextAc="seek">
              <p:cTn id="348" restart="whenNotActive" fill="hold" evtFilter="cancelBubble" nodeType="interactiveSeq">
                <p:stCondLst>
                  <p:cond evt="onClick" delay="0">
                    <p:tgtEl>
                      <p:spTgt spid="21"/>
                    </p:tgtEl>
                  </p:cond>
                </p:stCondLst>
                <p:endSync evt="end" delay="0">
                  <p:rtn val="all"/>
                </p:endSync>
                <p:childTnLst>
                  <p:par>
                    <p:cTn id="349" fill="hold">
                      <p:stCondLst>
                        <p:cond delay="0"/>
                      </p:stCondLst>
                      <p:childTnLst>
                        <p:par>
                          <p:cTn id="350" fill="hold">
                            <p:stCondLst>
                              <p:cond delay="0"/>
                            </p:stCondLst>
                            <p:childTnLst>
                              <p:par>
                                <p:cTn id="351" presetID="22" presetClass="emph" presetSubtype="0" fill="hold" grpId="0" nodeType="clickEffect">
                                  <p:stCondLst>
                                    <p:cond delay="0"/>
                                  </p:stCondLst>
                                  <p:childTnLst>
                                    <p:animClr clrSpc="hsl">
                                      <p:cBhvr override="childStyle">
                                        <p:cTn id="352" dur="500" fill="hold"/>
                                        <p:tgtEl>
                                          <p:spTgt spid="21">
                                            <p:bg/>
                                          </p:spTgt>
                                        </p:tgtEl>
                                        <p:attrNameLst>
                                          <p:attrName>style.color</p:attrName>
                                        </p:attrNameLst>
                                      </p:cBhvr>
                                      <p:by>
                                        <p:hsl h="-7200000" s="0" l="0"/>
                                      </p:by>
                                    </p:animClr>
                                    <p:animClr clrSpc="hsl">
                                      <p:cBhvr>
                                        <p:cTn id="353" dur="500" fill="hold"/>
                                        <p:tgtEl>
                                          <p:spTgt spid="21">
                                            <p:bg/>
                                          </p:spTgt>
                                        </p:tgtEl>
                                        <p:attrNameLst>
                                          <p:attrName>fillcolor</p:attrName>
                                        </p:attrNameLst>
                                      </p:cBhvr>
                                      <p:by>
                                        <p:hsl h="-7200000" s="0" l="0"/>
                                      </p:by>
                                    </p:animClr>
                                    <p:animClr clrSpc="hsl">
                                      <p:cBhvr>
                                        <p:cTn id="354" dur="500" fill="hold"/>
                                        <p:tgtEl>
                                          <p:spTgt spid="21">
                                            <p:bg/>
                                          </p:spTgt>
                                        </p:tgtEl>
                                        <p:attrNameLst>
                                          <p:attrName>stroke.color</p:attrName>
                                        </p:attrNameLst>
                                      </p:cBhvr>
                                      <p:by>
                                        <p:hsl h="-7200000" s="0" l="0"/>
                                      </p:by>
                                    </p:animClr>
                                    <p:set>
                                      <p:cBhvr>
                                        <p:cTn id="355" dur="500" fill="hold"/>
                                        <p:tgtEl>
                                          <p:spTgt spid="21">
                                            <p:bg/>
                                          </p:spTgt>
                                        </p:tgtEl>
                                        <p:attrNameLst>
                                          <p:attrName>fill.type</p:attrName>
                                        </p:attrNameLst>
                                      </p:cBhvr>
                                      <p:to>
                                        <p:strVal val="solid"/>
                                      </p:to>
                                    </p:set>
                                  </p:childTnLst>
                                </p:cTn>
                              </p:par>
                              <p:par>
                                <p:cTn id="356" presetID="22" presetClass="emph" presetSubtype="0" fill="hold" grpId="0" nodeType="withEffect">
                                  <p:stCondLst>
                                    <p:cond delay="0"/>
                                  </p:stCondLst>
                                  <p:childTnLst>
                                    <p:animClr clrSpc="hsl">
                                      <p:cBhvr override="childStyle">
                                        <p:cTn id="357" dur="500" fill="hold"/>
                                        <p:tgtEl>
                                          <p:spTgt spid="21">
                                            <p:txEl>
                                              <p:pRg st="0" end="0"/>
                                            </p:txEl>
                                          </p:spTgt>
                                        </p:tgtEl>
                                        <p:attrNameLst>
                                          <p:attrName>style.color</p:attrName>
                                        </p:attrNameLst>
                                      </p:cBhvr>
                                      <p:by>
                                        <p:hsl h="-7200000" s="0" l="0"/>
                                      </p:by>
                                    </p:animClr>
                                    <p:animClr clrSpc="hsl">
                                      <p:cBhvr>
                                        <p:cTn id="358" dur="500" fill="hold"/>
                                        <p:tgtEl>
                                          <p:spTgt spid="21">
                                            <p:txEl>
                                              <p:pRg st="0" end="0"/>
                                            </p:txEl>
                                          </p:spTgt>
                                        </p:tgtEl>
                                        <p:attrNameLst>
                                          <p:attrName>fillcolor</p:attrName>
                                        </p:attrNameLst>
                                      </p:cBhvr>
                                      <p:by>
                                        <p:hsl h="-7200000" s="0" l="0"/>
                                      </p:by>
                                    </p:animClr>
                                    <p:animClr clrSpc="hsl">
                                      <p:cBhvr>
                                        <p:cTn id="359" dur="500" fill="hold"/>
                                        <p:tgtEl>
                                          <p:spTgt spid="21">
                                            <p:txEl>
                                              <p:pRg st="0" end="0"/>
                                            </p:txEl>
                                          </p:spTgt>
                                        </p:tgtEl>
                                        <p:attrNameLst>
                                          <p:attrName>stroke.color</p:attrName>
                                        </p:attrNameLst>
                                      </p:cBhvr>
                                      <p:by>
                                        <p:hsl h="-7200000" s="0" l="0"/>
                                      </p:by>
                                    </p:animClr>
                                    <p:set>
                                      <p:cBhvr>
                                        <p:cTn id="360" dur="500" fill="hold"/>
                                        <p:tgtEl>
                                          <p:spTgt spid="21">
                                            <p:txEl>
                                              <p:pRg st="0" end="0"/>
                                            </p:txEl>
                                          </p:spTgt>
                                        </p:tgtEl>
                                        <p:attrNameLst>
                                          <p:attrName>fill.type</p:attrName>
                                        </p:attrNameLst>
                                      </p:cBhvr>
                                      <p:to>
                                        <p:strVal val="solid"/>
                                      </p:to>
                                    </p:set>
                                  </p:childTnLst>
                                </p:cTn>
                              </p:par>
                            </p:childTnLst>
                          </p:cTn>
                        </p:par>
                      </p:childTnLst>
                    </p:cTn>
                  </p:par>
                </p:childTnLst>
              </p:cTn>
              <p:nextCondLst>
                <p:cond evt="onClick" delay="0">
                  <p:tgtEl>
                    <p:spTgt spid="21"/>
                  </p:tgtEl>
                </p:cond>
              </p:nextCondLst>
            </p:seq>
            <p:seq concurrent="1" nextAc="seek">
              <p:cTn id="361" restart="whenNotActive" fill="hold" evtFilter="cancelBubble" nodeType="interactiveSeq">
                <p:stCondLst>
                  <p:cond evt="onClick" delay="0">
                    <p:tgtEl>
                      <p:spTgt spid="22"/>
                    </p:tgtEl>
                  </p:cond>
                </p:stCondLst>
                <p:endSync evt="end" delay="0">
                  <p:rtn val="all"/>
                </p:endSync>
                <p:childTnLst>
                  <p:par>
                    <p:cTn id="362" fill="hold">
                      <p:stCondLst>
                        <p:cond delay="0"/>
                      </p:stCondLst>
                      <p:childTnLst>
                        <p:par>
                          <p:cTn id="363" fill="hold">
                            <p:stCondLst>
                              <p:cond delay="0"/>
                            </p:stCondLst>
                            <p:childTnLst>
                              <p:par>
                                <p:cTn id="364" presetID="22" presetClass="emph" presetSubtype="0" fill="hold" grpId="0" nodeType="clickEffect">
                                  <p:stCondLst>
                                    <p:cond delay="0"/>
                                  </p:stCondLst>
                                  <p:childTnLst>
                                    <p:animClr clrSpc="hsl">
                                      <p:cBhvr override="childStyle">
                                        <p:cTn id="365" dur="500" fill="hold"/>
                                        <p:tgtEl>
                                          <p:spTgt spid="22">
                                            <p:bg/>
                                          </p:spTgt>
                                        </p:tgtEl>
                                        <p:attrNameLst>
                                          <p:attrName>style.color</p:attrName>
                                        </p:attrNameLst>
                                      </p:cBhvr>
                                      <p:by>
                                        <p:hsl h="-7200000" s="0" l="0"/>
                                      </p:by>
                                    </p:animClr>
                                    <p:animClr clrSpc="hsl">
                                      <p:cBhvr>
                                        <p:cTn id="366" dur="500" fill="hold"/>
                                        <p:tgtEl>
                                          <p:spTgt spid="22">
                                            <p:bg/>
                                          </p:spTgt>
                                        </p:tgtEl>
                                        <p:attrNameLst>
                                          <p:attrName>fillcolor</p:attrName>
                                        </p:attrNameLst>
                                      </p:cBhvr>
                                      <p:by>
                                        <p:hsl h="-7200000" s="0" l="0"/>
                                      </p:by>
                                    </p:animClr>
                                    <p:animClr clrSpc="hsl">
                                      <p:cBhvr>
                                        <p:cTn id="367" dur="500" fill="hold"/>
                                        <p:tgtEl>
                                          <p:spTgt spid="22">
                                            <p:bg/>
                                          </p:spTgt>
                                        </p:tgtEl>
                                        <p:attrNameLst>
                                          <p:attrName>stroke.color</p:attrName>
                                        </p:attrNameLst>
                                      </p:cBhvr>
                                      <p:by>
                                        <p:hsl h="-7200000" s="0" l="0"/>
                                      </p:by>
                                    </p:animClr>
                                    <p:set>
                                      <p:cBhvr>
                                        <p:cTn id="368" dur="500" fill="hold"/>
                                        <p:tgtEl>
                                          <p:spTgt spid="22">
                                            <p:bg/>
                                          </p:spTgt>
                                        </p:tgtEl>
                                        <p:attrNameLst>
                                          <p:attrName>fill.type</p:attrName>
                                        </p:attrNameLst>
                                      </p:cBhvr>
                                      <p:to>
                                        <p:strVal val="solid"/>
                                      </p:to>
                                    </p:set>
                                  </p:childTnLst>
                                </p:cTn>
                              </p:par>
                              <p:par>
                                <p:cTn id="369" presetID="22" presetClass="emph" presetSubtype="0" fill="hold" grpId="0" nodeType="withEffect">
                                  <p:stCondLst>
                                    <p:cond delay="0"/>
                                  </p:stCondLst>
                                  <p:childTnLst>
                                    <p:animClr clrSpc="hsl">
                                      <p:cBhvr override="childStyle">
                                        <p:cTn id="370" dur="500" fill="hold"/>
                                        <p:tgtEl>
                                          <p:spTgt spid="22">
                                            <p:txEl>
                                              <p:pRg st="0" end="0"/>
                                            </p:txEl>
                                          </p:spTgt>
                                        </p:tgtEl>
                                        <p:attrNameLst>
                                          <p:attrName>style.color</p:attrName>
                                        </p:attrNameLst>
                                      </p:cBhvr>
                                      <p:by>
                                        <p:hsl h="-7200000" s="0" l="0"/>
                                      </p:by>
                                    </p:animClr>
                                    <p:animClr clrSpc="hsl">
                                      <p:cBhvr>
                                        <p:cTn id="371" dur="500" fill="hold"/>
                                        <p:tgtEl>
                                          <p:spTgt spid="22">
                                            <p:txEl>
                                              <p:pRg st="0" end="0"/>
                                            </p:txEl>
                                          </p:spTgt>
                                        </p:tgtEl>
                                        <p:attrNameLst>
                                          <p:attrName>fillcolor</p:attrName>
                                        </p:attrNameLst>
                                      </p:cBhvr>
                                      <p:by>
                                        <p:hsl h="-7200000" s="0" l="0"/>
                                      </p:by>
                                    </p:animClr>
                                    <p:animClr clrSpc="hsl">
                                      <p:cBhvr>
                                        <p:cTn id="372" dur="500" fill="hold"/>
                                        <p:tgtEl>
                                          <p:spTgt spid="22">
                                            <p:txEl>
                                              <p:pRg st="0" end="0"/>
                                            </p:txEl>
                                          </p:spTgt>
                                        </p:tgtEl>
                                        <p:attrNameLst>
                                          <p:attrName>stroke.color</p:attrName>
                                        </p:attrNameLst>
                                      </p:cBhvr>
                                      <p:by>
                                        <p:hsl h="-7200000" s="0" l="0"/>
                                      </p:by>
                                    </p:animClr>
                                    <p:set>
                                      <p:cBhvr>
                                        <p:cTn id="373" dur="500" fill="hold"/>
                                        <p:tgtEl>
                                          <p:spTgt spid="22">
                                            <p:txEl>
                                              <p:pRg st="0" end="0"/>
                                            </p:txEl>
                                          </p:spTgt>
                                        </p:tgtEl>
                                        <p:attrNameLst>
                                          <p:attrName>fill.type</p:attrName>
                                        </p:attrNameLst>
                                      </p:cBhvr>
                                      <p:to>
                                        <p:strVal val="solid"/>
                                      </p:to>
                                    </p:set>
                                  </p:childTnLst>
                                </p:cTn>
                              </p:par>
                            </p:childTnLst>
                          </p:cTn>
                        </p:par>
                      </p:childTnLst>
                    </p:cTn>
                  </p:par>
                </p:childTnLst>
              </p:cTn>
              <p:nextCondLst>
                <p:cond evt="onClick" delay="0">
                  <p:tgtEl>
                    <p:spTgt spid="22"/>
                  </p:tgtEl>
                </p:cond>
              </p:nextCondLst>
            </p:seq>
            <p:seq concurrent="1" nextAc="seek">
              <p:cTn id="374" restart="whenNotActive" fill="hold" evtFilter="cancelBubble" nodeType="interactiveSeq">
                <p:stCondLst>
                  <p:cond evt="onClick" delay="0">
                    <p:tgtEl>
                      <p:spTgt spid="23"/>
                    </p:tgtEl>
                  </p:cond>
                </p:stCondLst>
                <p:endSync evt="end" delay="0">
                  <p:rtn val="all"/>
                </p:endSync>
                <p:childTnLst>
                  <p:par>
                    <p:cTn id="375" fill="hold">
                      <p:stCondLst>
                        <p:cond delay="0"/>
                      </p:stCondLst>
                      <p:childTnLst>
                        <p:par>
                          <p:cTn id="376" fill="hold">
                            <p:stCondLst>
                              <p:cond delay="0"/>
                            </p:stCondLst>
                            <p:childTnLst>
                              <p:par>
                                <p:cTn id="377" presetID="22" presetClass="emph" presetSubtype="0" fill="hold" grpId="0" nodeType="clickEffect">
                                  <p:stCondLst>
                                    <p:cond delay="0"/>
                                  </p:stCondLst>
                                  <p:childTnLst>
                                    <p:animClr clrSpc="hsl">
                                      <p:cBhvr override="childStyle">
                                        <p:cTn id="378" dur="500" fill="hold"/>
                                        <p:tgtEl>
                                          <p:spTgt spid="23">
                                            <p:bg/>
                                          </p:spTgt>
                                        </p:tgtEl>
                                        <p:attrNameLst>
                                          <p:attrName>style.color</p:attrName>
                                        </p:attrNameLst>
                                      </p:cBhvr>
                                      <p:by>
                                        <p:hsl h="-7200000" s="0" l="0"/>
                                      </p:by>
                                    </p:animClr>
                                    <p:animClr clrSpc="hsl">
                                      <p:cBhvr>
                                        <p:cTn id="379" dur="500" fill="hold"/>
                                        <p:tgtEl>
                                          <p:spTgt spid="23">
                                            <p:bg/>
                                          </p:spTgt>
                                        </p:tgtEl>
                                        <p:attrNameLst>
                                          <p:attrName>fillcolor</p:attrName>
                                        </p:attrNameLst>
                                      </p:cBhvr>
                                      <p:by>
                                        <p:hsl h="-7200000" s="0" l="0"/>
                                      </p:by>
                                    </p:animClr>
                                    <p:animClr clrSpc="hsl">
                                      <p:cBhvr>
                                        <p:cTn id="380" dur="500" fill="hold"/>
                                        <p:tgtEl>
                                          <p:spTgt spid="23">
                                            <p:bg/>
                                          </p:spTgt>
                                        </p:tgtEl>
                                        <p:attrNameLst>
                                          <p:attrName>stroke.color</p:attrName>
                                        </p:attrNameLst>
                                      </p:cBhvr>
                                      <p:by>
                                        <p:hsl h="-7200000" s="0" l="0"/>
                                      </p:by>
                                    </p:animClr>
                                    <p:set>
                                      <p:cBhvr>
                                        <p:cTn id="381" dur="500" fill="hold"/>
                                        <p:tgtEl>
                                          <p:spTgt spid="23">
                                            <p:bg/>
                                          </p:spTgt>
                                        </p:tgtEl>
                                        <p:attrNameLst>
                                          <p:attrName>fill.type</p:attrName>
                                        </p:attrNameLst>
                                      </p:cBhvr>
                                      <p:to>
                                        <p:strVal val="solid"/>
                                      </p:to>
                                    </p:set>
                                  </p:childTnLst>
                                </p:cTn>
                              </p:par>
                              <p:par>
                                <p:cTn id="382" presetID="22" presetClass="emph" presetSubtype="0" fill="hold" grpId="0" nodeType="withEffect">
                                  <p:stCondLst>
                                    <p:cond delay="0"/>
                                  </p:stCondLst>
                                  <p:childTnLst>
                                    <p:animClr clrSpc="hsl">
                                      <p:cBhvr override="childStyle">
                                        <p:cTn id="383" dur="500" fill="hold"/>
                                        <p:tgtEl>
                                          <p:spTgt spid="23">
                                            <p:txEl>
                                              <p:pRg st="0" end="0"/>
                                            </p:txEl>
                                          </p:spTgt>
                                        </p:tgtEl>
                                        <p:attrNameLst>
                                          <p:attrName>style.color</p:attrName>
                                        </p:attrNameLst>
                                      </p:cBhvr>
                                      <p:by>
                                        <p:hsl h="-7200000" s="0" l="0"/>
                                      </p:by>
                                    </p:animClr>
                                    <p:animClr clrSpc="hsl">
                                      <p:cBhvr>
                                        <p:cTn id="384" dur="500" fill="hold"/>
                                        <p:tgtEl>
                                          <p:spTgt spid="23">
                                            <p:txEl>
                                              <p:pRg st="0" end="0"/>
                                            </p:txEl>
                                          </p:spTgt>
                                        </p:tgtEl>
                                        <p:attrNameLst>
                                          <p:attrName>fillcolor</p:attrName>
                                        </p:attrNameLst>
                                      </p:cBhvr>
                                      <p:by>
                                        <p:hsl h="-7200000" s="0" l="0"/>
                                      </p:by>
                                    </p:animClr>
                                    <p:animClr clrSpc="hsl">
                                      <p:cBhvr>
                                        <p:cTn id="385" dur="500" fill="hold"/>
                                        <p:tgtEl>
                                          <p:spTgt spid="23">
                                            <p:txEl>
                                              <p:pRg st="0" end="0"/>
                                            </p:txEl>
                                          </p:spTgt>
                                        </p:tgtEl>
                                        <p:attrNameLst>
                                          <p:attrName>stroke.color</p:attrName>
                                        </p:attrNameLst>
                                      </p:cBhvr>
                                      <p:by>
                                        <p:hsl h="-7200000" s="0" l="0"/>
                                      </p:by>
                                    </p:animClr>
                                    <p:set>
                                      <p:cBhvr>
                                        <p:cTn id="386" dur="500" fill="hold"/>
                                        <p:tgtEl>
                                          <p:spTgt spid="23">
                                            <p:txEl>
                                              <p:pRg st="0" end="0"/>
                                            </p:txEl>
                                          </p:spTgt>
                                        </p:tgtEl>
                                        <p:attrNameLst>
                                          <p:attrName>fill.type</p:attrName>
                                        </p:attrNameLst>
                                      </p:cBhvr>
                                      <p:to>
                                        <p:strVal val="solid"/>
                                      </p:to>
                                    </p:set>
                                  </p:childTnLst>
                                </p:cTn>
                              </p:par>
                            </p:childTnLst>
                          </p:cTn>
                        </p:par>
                      </p:childTnLst>
                    </p:cTn>
                  </p:par>
                </p:childTnLst>
              </p:cTn>
              <p:nextCondLst>
                <p:cond evt="onClick" delay="0">
                  <p:tgtEl>
                    <p:spTgt spid="23"/>
                  </p:tgtEl>
                </p:cond>
              </p:nextCondLst>
            </p:seq>
            <p:seq concurrent="1" nextAc="seek">
              <p:cTn id="387" restart="whenNotActive" fill="hold" evtFilter="cancelBubble" nodeType="interactiveSeq">
                <p:stCondLst>
                  <p:cond evt="onClick" delay="0">
                    <p:tgtEl>
                      <p:spTgt spid="24"/>
                    </p:tgtEl>
                  </p:cond>
                </p:stCondLst>
                <p:endSync evt="end" delay="0">
                  <p:rtn val="all"/>
                </p:endSync>
                <p:childTnLst>
                  <p:par>
                    <p:cTn id="388" fill="hold">
                      <p:stCondLst>
                        <p:cond delay="0"/>
                      </p:stCondLst>
                      <p:childTnLst>
                        <p:par>
                          <p:cTn id="389" fill="hold">
                            <p:stCondLst>
                              <p:cond delay="0"/>
                            </p:stCondLst>
                            <p:childTnLst>
                              <p:par>
                                <p:cTn id="390" presetID="22" presetClass="emph" presetSubtype="0" fill="hold" grpId="0" nodeType="clickEffect">
                                  <p:stCondLst>
                                    <p:cond delay="0"/>
                                  </p:stCondLst>
                                  <p:childTnLst>
                                    <p:animClr clrSpc="hsl">
                                      <p:cBhvr override="childStyle">
                                        <p:cTn id="391" dur="500" fill="hold"/>
                                        <p:tgtEl>
                                          <p:spTgt spid="24">
                                            <p:bg/>
                                          </p:spTgt>
                                        </p:tgtEl>
                                        <p:attrNameLst>
                                          <p:attrName>style.color</p:attrName>
                                        </p:attrNameLst>
                                      </p:cBhvr>
                                      <p:by>
                                        <p:hsl h="-7200000" s="0" l="0"/>
                                      </p:by>
                                    </p:animClr>
                                    <p:animClr clrSpc="hsl">
                                      <p:cBhvr>
                                        <p:cTn id="392" dur="500" fill="hold"/>
                                        <p:tgtEl>
                                          <p:spTgt spid="24">
                                            <p:bg/>
                                          </p:spTgt>
                                        </p:tgtEl>
                                        <p:attrNameLst>
                                          <p:attrName>fillcolor</p:attrName>
                                        </p:attrNameLst>
                                      </p:cBhvr>
                                      <p:by>
                                        <p:hsl h="-7200000" s="0" l="0"/>
                                      </p:by>
                                    </p:animClr>
                                    <p:animClr clrSpc="hsl">
                                      <p:cBhvr>
                                        <p:cTn id="393" dur="500" fill="hold"/>
                                        <p:tgtEl>
                                          <p:spTgt spid="24">
                                            <p:bg/>
                                          </p:spTgt>
                                        </p:tgtEl>
                                        <p:attrNameLst>
                                          <p:attrName>stroke.color</p:attrName>
                                        </p:attrNameLst>
                                      </p:cBhvr>
                                      <p:by>
                                        <p:hsl h="-7200000" s="0" l="0"/>
                                      </p:by>
                                    </p:animClr>
                                    <p:set>
                                      <p:cBhvr>
                                        <p:cTn id="394" dur="500" fill="hold"/>
                                        <p:tgtEl>
                                          <p:spTgt spid="24">
                                            <p:bg/>
                                          </p:spTgt>
                                        </p:tgtEl>
                                        <p:attrNameLst>
                                          <p:attrName>fill.type</p:attrName>
                                        </p:attrNameLst>
                                      </p:cBhvr>
                                      <p:to>
                                        <p:strVal val="solid"/>
                                      </p:to>
                                    </p:set>
                                  </p:childTnLst>
                                </p:cTn>
                              </p:par>
                              <p:par>
                                <p:cTn id="395" presetID="22" presetClass="emph" presetSubtype="0" fill="hold" grpId="0" nodeType="withEffect">
                                  <p:stCondLst>
                                    <p:cond delay="0"/>
                                  </p:stCondLst>
                                  <p:childTnLst>
                                    <p:animClr clrSpc="hsl">
                                      <p:cBhvr override="childStyle">
                                        <p:cTn id="396" dur="500" fill="hold"/>
                                        <p:tgtEl>
                                          <p:spTgt spid="24">
                                            <p:txEl>
                                              <p:pRg st="0" end="0"/>
                                            </p:txEl>
                                          </p:spTgt>
                                        </p:tgtEl>
                                        <p:attrNameLst>
                                          <p:attrName>style.color</p:attrName>
                                        </p:attrNameLst>
                                      </p:cBhvr>
                                      <p:by>
                                        <p:hsl h="-7200000" s="0" l="0"/>
                                      </p:by>
                                    </p:animClr>
                                    <p:animClr clrSpc="hsl">
                                      <p:cBhvr>
                                        <p:cTn id="397" dur="500" fill="hold"/>
                                        <p:tgtEl>
                                          <p:spTgt spid="24">
                                            <p:txEl>
                                              <p:pRg st="0" end="0"/>
                                            </p:txEl>
                                          </p:spTgt>
                                        </p:tgtEl>
                                        <p:attrNameLst>
                                          <p:attrName>fillcolor</p:attrName>
                                        </p:attrNameLst>
                                      </p:cBhvr>
                                      <p:by>
                                        <p:hsl h="-7200000" s="0" l="0"/>
                                      </p:by>
                                    </p:animClr>
                                    <p:animClr clrSpc="hsl">
                                      <p:cBhvr>
                                        <p:cTn id="398" dur="500" fill="hold"/>
                                        <p:tgtEl>
                                          <p:spTgt spid="24">
                                            <p:txEl>
                                              <p:pRg st="0" end="0"/>
                                            </p:txEl>
                                          </p:spTgt>
                                        </p:tgtEl>
                                        <p:attrNameLst>
                                          <p:attrName>stroke.color</p:attrName>
                                        </p:attrNameLst>
                                      </p:cBhvr>
                                      <p:by>
                                        <p:hsl h="-7200000" s="0" l="0"/>
                                      </p:by>
                                    </p:animClr>
                                    <p:set>
                                      <p:cBhvr>
                                        <p:cTn id="399" dur="500" fill="hold"/>
                                        <p:tgtEl>
                                          <p:spTgt spid="24">
                                            <p:txEl>
                                              <p:pRg st="0" end="0"/>
                                            </p:txEl>
                                          </p:spTgt>
                                        </p:tgtEl>
                                        <p:attrNameLst>
                                          <p:attrName>fill.type</p:attrName>
                                        </p:attrNameLst>
                                      </p:cBhvr>
                                      <p:to>
                                        <p:strVal val="solid"/>
                                      </p:to>
                                    </p:set>
                                  </p:childTnLst>
                                </p:cTn>
                              </p:par>
                            </p:childTnLst>
                          </p:cTn>
                        </p:par>
                      </p:childTnLst>
                    </p:cTn>
                  </p:par>
                </p:childTnLst>
              </p:cTn>
              <p:nextCondLst>
                <p:cond evt="onClick" delay="0">
                  <p:tgtEl>
                    <p:spTgt spid="24"/>
                  </p:tgtEl>
                </p:cond>
              </p:nextCondLst>
            </p:seq>
          </p:childTnLst>
        </p:cTn>
      </p:par>
    </p:tnLst>
    <p:bldLst>
      <p:bldP spid="5" grpId="0" build="allAtOnce" animBg="1"/>
      <p:bldP spid="6" grpId="0" build="allAtOnce" animBg="1"/>
      <p:bldP spid="7" grpId="0" build="allAtOnce" animBg="1"/>
      <p:bldP spid="8" grpId="0" build="allAtOnce" animBg="1"/>
      <p:bldP spid="9" grpId="0" build="allAtOnce" animBg="1"/>
      <p:bldP spid="10" grpId="0" build="allAtOnce" animBg="1"/>
      <p:bldP spid="11" grpId="0" build="allAtOnce" animBg="1"/>
      <p:bldP spid="12" grpId="0" build="allAtOnce" animBg="1"/>
      <p:bldP spid="13" grpId="0" build="allAtOnce" animBg="1"/>
      <p:bldP spid="14" grpId="0" build="allAtOnce" animBg="1"/>
      <p:bldP spid="15" grpId="0" build="allAtOnce" animBg="1"/>
      <p:bldP spid="16" grpId="0" build="allAtOnce" animBg="1"/>
      <p:bldP spid="17" grpId="0" build="allAtOnce" animBg="1"/>
      <p:bldP spid="18" grpId="0" build="allAtOnce" animBg="1"/>
      <p:bldP spid="19" grpId="0" build="allAtOnce" animBg="1"/>
      <p:bldP spid="20" grpId="0" build="allAtOnce" animBg="1"/>
      <p:bldP spid="21" grpId="0" build="allAtOnce" animBg="1"/>
      <p:bldP spid="22" grpId="0" build="allAtOnce" animBg="1"/>
      <p:bldP spid="23" grpId="0" build="allAtOnce" animBg="1"/>
      <p:bldP spid="24" grpId="0" build="allAtOnce"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11760" y="274638"/>
            <a:ext cx="6552728" cy="418058"/>
          </a:xfrm>
        </p:spPr>
        <p:txBody>
          <a:bodyPr>
            <a:noAutofit/>
          </a:bodyPr>
          <a:lstStyle/>
          <a:p>
            <a:r>
              <a:rPr lang="ru-RU" sz="2800" b="1" i="1" dirty="0" smtClean="0"/>
              <a:t>Какое слово скрыто на месте пропуска?</a:t>
            </a:r>
            <a:endParaRPr lang="ru-RU" sz="2800" b="1" i="1" dirty="0"/>
          </a:p>
        </p:txBody>
      </p:sp>
      <p:sp>
        <p:nvSpPr>
          <p:cNvPr id="3" name="Содержимое 2"/>
          <p:cNvSpPr>
            <a:spLocks noGrp="1"/>
          </p:cNvSpPr>
          <p:nvPr>
            <p:ph idx="1"/>
          </p:nvPr>
        </p:nvSpPr>
        <p:spPr/>
        <p:txBody>
          <a:bodyPr>
            <a:normAutofit/>
          </a:bodyPr>
          <a:lstStyle/>
          <a:p>
            <a:pPr>
              <a:buNone/>
            </a:pPr>
            <a:endParaRPr lang="ru-RU" dirty="0"/>
          </a:p>
        </p:txBody>
      </p:sp>
      <p:sp>
        <p:nvSpPr>
          <p:cNvPr id="5" name="Скругленный прямоугольник 4"/>
          <p:cNvSpPr/>
          <p:nvPr/>
        </p:nvSpPr>
        <p:spPr>
          <a:xfrm>
            <a:off x="0" y="188640"/>
            <a:ext cx="2232248" cy="576064"/>
          </a:xfrm>
          <a:prstGeom prst="roundRect">
            <a:avLst/>
          </a:prstGeom>
          <a:scene3d>
            <a:camera prst="orthographicFront"/>
            <a:lightRig rig="threePt" dir="t"/>
          </a:scene3d>
          <a:sp3d extrusionH="76200">
            <a:bevelT w="114300" prst="artDeco"/>
            <a:bevelB w="114300" prst="artDeco"/>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dirty="0" smtClean="0"/>
              <a:t>Флора и фауна 5</a:t>
            </a:r>
            <a:endParaRPr lang="ru-RU" dirty="0"/>
          </a:p>
        </p:txBody>
      </p:sp>
      <p:sp>
        <p:nvSpPr>
          <p:cNvPr id="6" name="Скругленный прямоугольник 5"/>
          <p:cNvSpPr/>
          <p:nvPr/>
        </p:nvSpPr>
        <p:spPr>
          <a:xfrm>
            <a:off x="179512" y="836712"/>
            <a:ext cx="8784976" cy="4536504"/>
          </a:xfrm>
          <a:prstGeom prst="roundRect">
            <a:avLst/>
          </a:prstGeom>
          <a:scene3d>
            <a:camera prst="orthographicFront"/>
            <a:lightRig rig="threePt" dir="t"/>
          </a:scene3d>
          <a:sp3d extrusionH="76200">
            <a:bevelT w="114300" prst="artDeco"/>
            <a:bevelB w="114300" prst="artDeco"/>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ru-RU" b="1" i="1" dirty="0" smtClean="0">
                <a:solidFill>
                  <a:schemeClr val="bg1"/>
                </a:solidFill>
              </a:rPr>
              <a:t>– Отчего же? – спросила старшая дочь </a:t>
            </a:r>
            <a:r>
              <a:rPr lang="ru-RU" b="1" i="1" dirty="0" err="1" smtClean="0">
                <a:solidFill>
                  <a:schemeClr val="bg1"/>
                </a:solidFill>
              </a:rPr>
              <a:t>Мелюковых</a:t>
            </a:r>
            <a:r>
              <a:rPr lang="ru-RU" b="1" i="1" dirty="0" smtClean="0">
                <a:solidFill>
                  <a:schemeClr val="bg1"/>
                </a:solidFill>
              </a:rPr>
              <a:t>.</a:t>
            </a:r>
          </a:p>
          <a:p>
            <a:pPr>
              <a:buNone/>
            </a:pPr>
            <a:r>
              <a:rPr lang="ru-RU" b="1" i="1" dirty="0" smtClean="0">
                <a:solidFill>
                  <a:schemeClr val="bg1"/>
                </a:solidFill>
              </a:rPr>
              <a:t>– Да не пойдете, тут надо храбрость…</a:t>
            </a:r>
          </a:p>
          <a:p>
            <a:pPr>
              <a:buNone/>
            </a:pPr>
            <a:r>
              <a:rPr lang="ru-RU" b="1" i="1" dirty="0" smtClean="0">
                <a:solidFill>
                  <a:schemeClr val="bg1"/>
                </a:solidFill>
              </a:rPr>
              <a:t>– Я пойду, – сказала Соня.</a:t>
            </a:r>
          </a:p>
          <a:p>
            <a:pPr>
              <a:buNone/>
            </a:pPr>
            <a:r>
              <a:rPr lang="ru-RU" b="1" i="1" dirty="0" smtClean="0">
                <a:solidFill>
                  <a:schemeClr val="bg1"/>
                </a:solidFill>
              </a:rPr>
              <a:t>– Расскажите, как это было с барышней? – сказала вторая </a:t>
            </a:r>
            <a:r>
              <a:rPr lang="ru-RU" b="1" i="1" dirty="0" err="1" smtClean="0">
                <a:solidFill>
                  <a:schemeClr val="bg1"/>
                </a:solidFill>
              </a:rPr>
              <a:t>Мелюкова</a:t>
            </a:r>
            <a:r>
              <a:rPr lang="ru-RU" b="1" i="1" dirty="0" smtClean="0">
                <a:solidFill>
                  <a:schemeClr val="bg1"/>
                </a:solidFill>
              </a:rPr>
              <a:t>.</a:t>
            </a:r>
          </a:p>
          <a:p>
            <a:pPr>
              <a:buNone/>
            </a:pPr>
            <a:r>
              <a:rPr lang="ru-RU" b="1" i="1" dirty="0" smtClean="0">
                <a:solidFill>
                  <a:schemeClr val="bg1"/>
                </a:solidFill>
              </a:rPr>
              <a:t>– Да вот </a:t>
            </a:r>
            <a:r>
              <a:rPr lang="ru-RU" b="1" i="1" dirty="0" err="1" smtClean="0">
                <a:solidFill>
                  <a:schemeClr val="bg1"/>
                </a:solidFill>
              </a:rPr>
              <a:t>так‑то</a:t>
            </a:r>
            <a:r>
              <a:rPr lang="ru-RU" b="1" i="1" dirty="0" smtClean="0">
                <a:solidFill>
                  <a:schemeClr val="bg1"/>
                </a:solidFill>
              </a:rPr>
              <a:t>, пошла одна барышня, – сказала старая девушка, – взяла петуха, два прибора – как следует, села. Посидела, только слышит, вдруг едет… с </a:t>
            </a:r>
            <a:r>
              <a:rPr lang="ru-RU" b="1" i="1" dirty="0" err="1" smtClean="0">
                <a:solidFill>
                  <a:schemeClr val="bg1"/>
                </a:solidFill>
              </a:rPr>
              <a:t>колокольцами</a:t>
            </a:r>
            <a:r>
              <a:rPr lang="ru-RU" b="1" i="1" dirty="0" smtClean="0">
                <a:solidFill>
                  <a:schemeClr val="bg1"/>
                </a:solidFill>
              </a:rPr>
              <a:t>, </a:t>
            </a:r>
            <a:r>
              <a:rPr lang="ru-RU" b="1" i="1" dirty="0" err="1" smtClean="0">
                <a:solidFill>
                  <a:schemeClr val="bg1"/>
                </a:solidFill>
              </a:rPr>
              <a:t>с</a:t>
            </a:r>
            <a:r>
              <a:rPr lang="ru-RU" b="1" i="1" dirty="0" smtClean="0">
                <a:solidFill>
                  <a:schemeClr val="bg1"/>
                </a:solidFill>
              </a:rPr>
              <a:t> бубенцами подъехали сани; слышит, идет. Входит совсем в образе человеческом, как есть офицер, пришел и сел с ней за прибор.</a:t>
            </a:r>
          </a:p>
          <a:p>
            <a:pPr>
              <a:buNone/>
            </a:pPr>
            <a:r>
              <a:rPr lang="ru-RU" b="1" i="1" dirty="0" smtClean="0">
                <a:solidFill>
                  <a:schemeClr val="bg1"/>
                </a:solidFill>
              </a:rPr>
              <a:t>– А! А!… – закричала Наташа, с ужасом выкатывая глаза.</a:t>
            </a:r>
          </a:p>
          <a:p>
            <a:pPr>
              <a:buNone/>
            </a:pPr>
            <a:r>
              <a:rPr lang="ru-RU" b="1" i="1" dirty="0" smtClean="0">
                <a:solidFill>
                  <a:schemeClr val="bg1"/>
                </a:solidFill>
              </a:rPr>
              <a:t>– Да как же, он так и говорит?</a:t>
            </a:r>
          </a:p>
          <a:p>
            <a:pPr>
              <a:buNone/>
            </a:pPr>
            <a:r>
              <a:rPr lang="ru-RU" b="1" i="1" dirty="0" smtClean="0">
                <a:solidFill>
                  <a:schemeClr val="bg1"/>
                </a:solidFill>
              </a:rPr>
              <a:t>– Да, как человек, всё как должно быть, и стал, и стал уговаривать, а ей бы надо занять его разговором до петухов; а она заробела; – только заробела и закрылась руками. Он ее и подхватил. Хорошо, что тут девушки прибежали…</a:t>
            </a:r>
            <a:endParaRPr lang="ru-RU" b="1" i="1" dirty="0">
              <a:solidFill>
                <a:schemeClr val="bg1"/>
              </a:solidFill>
            </a:endParaRPr>
          </a:p>
        </p:txBody>
      </p:sp>
      <p:sp>
        <p:nvSpPr>
          <p:cNvPr id="7" name="Скругленный прямоугольник 6"/>
          <p:cNvSpPr/>
          <p:nvPr/>
        </p:nvSpPr>
        <p:spPr>
          <a:xfrm>
            <a:off x="1187624" y="2564904"/>
            <a:ext cx="864096" cy="288032"/>
          </a:xfrm>
          <a:prstGeom prst="roundRect">
            <a:avLst/>
          </a:prstGeom>
          <a:solidFill>
            <a:srgbClr val="00B050"/>
          </a:solidFill>
          <a:scene3d>
            <a:camera prst="orthographicFront"/>
            <a:lightRig rig="threePt" dir="t"/>
          </a:scene3d>
          <a:sp3d extrusionH="76200">
            <a:bevelT w="114300" prst="artDeco"/>
            <a:bevelB w="114300" prst="artDeco"/>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кругленный прямоугольник 7"/>
          <p:cNvSpPr/>
          <p:nvPr/>
        </p:nvSpPr>
        <p:spPr>
          <a:xfrm>
            <a:off x="395536" y="6165304"/>
            <a:ext cx="1944216" cy="504056"/>
          </a:xfrm>
          <a:prstGeom prst="roundRect">
            <a:avLst/>
          </a:prstGeom>
          <a:scene3d>
            <a:camera prst="orthographicFront"/>
            <a:lightRig rig="threePt" dir="t"/>
          </a:scene3d>
          <a:sp3d extrusionH="76200">
            <a:bevelT w="114300" prst="artDeco"/>
            <a:bevelB w="114300" prst="artDeco"/>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t>Ответ</a:t>
            </a:r>
            <a:endParaRPr lang="ru-RU" sz="2000" b="1" i="1" dirty="0"/>
          </a:p>
        </p:txBody>
      </p:sp>
      <p:sp>
        <p:nvSpPr>
          <p:cNvPr id="9" name="Управляющая кнопка: возврат 8">
            <a:hlinkClick r:id="rId3" action="ppaction://hlinksldjump" highlightClick="1"/>
            <a:hlinkHover r:id="rId3" action="ppaction://hlinksldjump"/>
          </p:cNvPr>
          <p:cNvSpPr/>
          <p:nvPr/>
        </p:nvSpPr>
        <p:spPr>
          <a:xfrm>
            <a:off x="8316416" y="6237312"/>
            <a:ext cx="576064" cy="432048"/>
          </a:xfrm>
          <a:prstGeom prst="actionButtonReturn">
            <a:avLst/>
          </a:prstGeom>
          <a:scene3d>
            <a:camera prst="orthographicFront"/>
            <a:lightRig rig="threePt" dir="t"/>
          </a:scene3d>
          <a:sp3d extrusionH="196850">
            <a:bevelT w="114300" prst="artDeco"/>
            <a:bevelB w="114300" prst="artDeco"/>
            <a:extrusionClr>
              <a:srgbClr val="0070C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57150" h="38100" prst="artDeco"/>
            </a:sp3d>
          </a:bodyPr>
          <a:lstStyle/>
          <a:p>
            <a:pPr algn="ctr"/>
            <a:endParaRPr lang="ru-RU"/>
          </a:p>
        </p:txBody>
      </p:sp>
      <p:pic>
        <p:nvPicPr>
          <p:cNvPr id="4" name="Picture 4" descr="C:\Users\Андрей\Desktop\19.02\война и мир в картинках\Voyna`i`mir`2`Natasha`DVDRip`DivX`RusAC3`by`Dim-Dim (19.02.2012 14-25-24)\Voyna`i`mir`2`Natasha`DVDRip`DivX`RusAC3`by`Dim-Dim 328.jpg"/>
          <p:cNvPicPr>
            <a:picLocks noChangeAspect="1" noChangeArrowheads="1"/>
          </p:cNvPicPr>
          <p:nvPr/>
        </p:nvPicPr>
        <p:blipFill>
          <a:blip r:embed="rId4" cstate="screen"/>
          <a:srcRect/>
          <a:stretch>
            <a:fillRect/>
          </a:stretch>
        </p:blipFill>
        <p:spPr bwMode="auto">
          <a:xfrm>
            <a:off x="3779912" y="4221088"/>
            <a:ext cx="2486171" cy="23042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2" presetClass="emph" presetSubtype="0" fill="hold" grpId="0" nodeType="clickEffect">
                                  <p:stCondLst>
                                    <p:cond delay="0"/>
                                  </p:stCondLst>
                                  <p:childTnLst>
                                    <p:animClr clrSpc="hsl">
                                      <p:cBhvr override="childStyle">
                                        <p:cTn id="6" dur="500" fill="hold"/>
                                        <p:tgtEl>
                                          <p:spTgt spid="8"/>
                                        </p:tgtEl>
                                        <p:attrNameLst>
                                          <p:attrName>style.color</p:attrName>
                                        </p:attrNameLst>
                                      </p:cBhvr>
                                      <p:by>
                                        <p:hsl h="-7200000" s="0" l="0"/>
                                      </p:by>
                                    </p:animClr>
                                    <p:animClr clrSpc="hsl">
                                      <p:cBhvr>
                                        <p:cTn id="7" dur="500" fill="hold"/>
                                        <p:tgtEl>
                                          <p:spTgt spid="8"/>
                                        </p:tgtEl>
                                        <p:attrNameLst>
                                          <p:attrName>fillcolor</p:attrName>
                                        </p:attrNameLst>
                                      </p:cBhvr>
                                      <p:by>
                                        <p:hsl h="-7200000" s="0" l="0"/>
                                      </p:by>
                                    </p:animClr>
                                    <p:animClr clrSpc="hsl">
                                      <p:cBhvr>
                                        <p:cTn id="8" dur="500" fill="hold"/>
                                        <p:tgtEl>
                                          <p:spTgt spid="8"/>
                                        </p:tgtEl>
                                        <p:attrNameLst>
                                          <p:attrName>stroke.color</p:attrName>
                                        </p:attrNameLst>
                                      </p:cBhvr>
                                      <p:by>
                                        <p:hsl h="-7200000" s="0" l="0"/>
                                      </p:by>
                                    </p:animClr>
                                    <p:set>
                                      <p:cBhvr>
                                        <p:cTn id="9" dur="500" fill="hold"/>
                                        <p:tgtEl>
                                          <p:spTgt spid="8"/>
                                        </p:tgtEl>
                                        <p:attrNameLst>
                                          <p:attrName>fill.type</p:attrName>
                                        </p:attrNameLst>
                                      </p:cBhvr>
                                      <p:to>
                                        <p:strVal val="solid"/>
                                      </p:to>
                                    </p:set>
                                  </p:childTnLst>
                                </p:cTn>
                              </p:par>
                              <p:par>
                                <p:cTn id="10" presetID="4" presetClass="exit" presetSubtype="16" fill="hold" grpId="0" nodeType="withEffect">
                                  <p:stCondLst>
                                    <p:cond delay="0"/>
                                  </p:stCondLst>
                                  <p:childTnLst>
                                    <p:animEffect transition="out" filter="box(in)">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par>
                                <p:cTn id="13" presetID="2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edge">
                                      <p:cBhvr>
                                        <p:cTn id="15" dur="2000"/>
                                        <p:tgtEl>
                                          <p:spTgt spid="4"/>
                                        </p:tgtEl>
                                      </p:cBhvr>
                                    </p:animEffect>
                                  </p:childTnLst>
                                </p:cTn>
                              </p:par>
                            </p:childTnLst>
                          </p:cTn>
                        </p:par>
                      </p:childTnLst>
                    </p:cTn>
                  </p:par>
                </p:childTnLst>
              </p:cTn>
              <p:nextCondLst>
                <p:cond evt="onClick" delay="0">
                  <p:tgtEl>
                    <p:spTgt spid="8"/>
                  </p:tgtEl>
                </p:cond>
              </p:nextCondLst>
            </p:seq>
          </p:childTnLst>
        </p:cTn>
      </p:par>
    </p:tnLst>
    <p:bldLst>
      <p:bldP spid="7"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87824" y="274638"/>
            <a:ext cx="6156176" cy="1143000"/>
          </a:xfrm>
        </p:spPr>
        <p:txBody>
          <a:bodyPr>
            <a:noAutofit/>
          </a:bodyPr>
          <a:lstStyle/>
          <a:p>
            <a:r>
              <a:rPr lang="ru-RU" sz="3200" b="1" i="1" dirty="0" smtClean="0"/>
              <a:t>Преображение какого предмета приводит князя Андрея к подобным размышлениям?</a:t>
            </a:r>
            <a:endParaRPr lang="ru-RU" sz="3200" b="1" i="1" dirty="0"/>
          </a:p>
        </p:txBody>
      </p:sp>
      <p:sp>
        <p:nvSpPr>
          <p:cNvPr id="3" name="Содержимое 2"/>
          <p:cNvSpPr>
            <a:spLocks noGrp="1"/>
          </p:cNvSpPr>
          <p:nvPr>
            <p:ph idx="1"/>
          </p:nvPr>
        </p:nvSpPr>
        <p:spPr/>
        <p:txBody>
          <a:bodyPr>
            <a:normAutofit/>
          </a:bodyPr>
          <a:lstStyle/>
          <a:p>
            <a:pPr algn="just">
              <a:buNone/>
              <a:defRPr/>
            </a:pPr>
            <a:endParaRPr lang="ru-RU" sz="3200" b="1" dirty="0" smtClean="0">
              <a:solidFill>
                <a:srgbClr val="993300"/>
              </a:solidFill>
            </a:endParaRPr>
          </a:p>
        </p:txBody>
      </p:sp>
      <p:pic>
        <p:nvPicPr>
          <p:cNvPr id="4" name="Picture 4" descr="C:\Users\Андрей\Desktop\19.02\война и мир в картинках\Voyna`i`mir`1`Andrey`DVDRip`RusAC3`by`Dim-Dim (19.02.2012 16-51-17)\Voyna`i`mir`1`Andrey`DVDRip`RusAC3`by`Dim-Dim 498.jpg"/>
          <p:cNvPicPr>
            <a:picLocks noChangeAspect="1" noChangeArrowheads="1"/>
          </p:cNvPicPr>
          <p:nvPr/>
        </p:nvPicPr>
        <p:blipFill>
          <a:blip r:embed="rId2" cstate="screen"/>
          <a:srcRect/>
          <a:stretch>
            <a:fillRect/>
          </a:stretch>
        </p:blipFill>
        <p:spPr bwMode="auto">
          <a:xfrm>
            <a:off x="5148064" y="1916832"/>
            <a:ext cx="3615560" cy="23042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Скругленный прямоугольник 5"/>
          <p:cNvSpPr/>
          <p:nvPr/>
        </p:nvSpPr>
        <p:spPr>
          <a:xfrm>
            <a:off x="395536" y="6165304"/>
            <a:ext cx="1944216" cy="504056"/>
          </a:xfrm>
          <a:prstGeom prst="roundRect">
            <a:avLst/>
          </a:prstGeom>
          <a:scene3d>
            <a:camera prst="orthographicFront"/>
            <a:lightRig rig="threePt" dir="t"/>
          </a:scene3d>
          <a:sp3d extrusionH="76200">
            <a:bevelT w="114300" prst="artDeco"/>
            <a:bevelB w="114300" prst="artDeco"/>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t>Ответ</a:t>
            </a:r>
            <a:endParaRPr lang="ru-RU" sz="2000" b="1" i="1" dirty="0"/>
          </a:p>
        </p:txBody>
      </p:sp>
      <p:sp>
        <p:nvSpPr>
          <p:cNvPr id="7" name="Управляющая кнопка: возврат 6">
            <a:hlinkClick r:id="rId3" action="ppaction://hlinksldjump" highlightClick="1"/>
            <a:hlinkHover r:id="rId3" action="ppaction://hlinksldjump"/>
          </p:cNvPr>
          <p:cNvSpPr/>
          <p:nvPr/>
        </p:nvSpPr>
        <p:spPr>
          <a:xfrm>
            <a:off x="8388424" y="692696"/>
            <a:ext cx="576064" cy="432048"/>
          </a:xfrm>
          <a:prstGeom prst="actionButtonReturn">
            <a:avLst/>
          </a:prstGeom>
          <a:scene3d>
            <a:camera prst="orthographicFront"/>
            <a:lightRig rig="threePt" dir="t"/>
          </a:scene3d>
          <a:sp3d extrusionH="196850">
            <a:bevelT w="114300" prst="artDeco"/>
            <a:bevelB w="114300" prst="artDeco"/>
            <a:extrusionClr>
              <a:srgbClr val="0070C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57150" h="38100" prst="artDeco"/>
            </a:sp3d>
          </a:bodyPr>
          <a:lstStyle/>
          <a:p>
            <a:pPr algn="ctr"/>
            <a:endParaRPr lang="ru-RU"/>
          </a:p>
        </p:txBody>
      </p:sp>
      <p:sp>
        <p:nvSpPr>
          <p:cNvPr id="8" name="Скругленный прямоугольник 7"/>
          <p:cNvSpPr/>
          <p:nvPr/>
        </p:nvSpPr>
        <p:spPr>
          <a:xfrm>
            <a:off x="395536" y="260648"/>
            <a:ext cx="2555776" cy="576064"/>
          </a:xfrm>
          <a:prstGeom prst="roundRect">
            <a:avLst/>
          </a:prstGeom>
          <a:scene3d>
            <a:camera prst="orthographicFront"/>
            <a:lightRig rig="threePt" dir="t"/>
          </a:scene3d>
          <a:sp3d extrusionH="76200">
            <a:bevelT w="114300" prst="artDeco"/>
            <a:bevelB w="114300" prst="artDeco"/>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dirty="0" smtClean="0"/>
              <a:t>Флора и фауна 10</a:t>
            </a:r>
            <a:endParaRPr lang="ru-RU" dirty="0"/>
          </a:p>
        </p:txBody>
      </p:sp>
      <p:sp>
        <p:nvSpPr>
          <p:cNvPr id="9" name="Скругленный прямоугольник 8"/>
          <p:cNvSpPr/>
          <p:nvPr/>
        </p:nvSpPr>
        <p:spPr>
          <a:xfrm>
            <a:off x="251520" y="1556792"/>
            <a:ext cx="4680520" cy="4464496"/>
          </a:xfrm>
          <a:prstGeom prst="roundRect">
            <a:avLst/>
          </a:prstGeom>
          <a:scene3d>
            <a:camera prst="orthographicFront"/>
            <a:lightRig rig="threePt" dir="t"/>
          </a:scene3d>
          <a:sp3d extrusionH="76200">
            <a:bevelT w="114300" prst="artDeco"/>
            <a:bevelB w="114300" prst="artDeco"/>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None/>
              <a:defRPr/>
            </a:pPr>
            <a:r>
              <a:rPr lang="ru-RU" b="1" i="1" dirty="0" smtClean="0">
                <a:solidFill>
                  <a:schemeClr val="bg1"/>
                </a:solidFill>
              </a:rPr>
              <a:t>«Нет, жизнь не кончена в тридцать один год, - вдруг окончательно, </a:t>
            </a:r>
            <a:r>
              <a:rPr lang="ru-RU" b="1" i="1" dirty="0" err="1" smtClean="0">
                <a:solidFill>
                  <a:schemeClr val="bg1"/>
                </a:solidFill>
              </a:rPr>
              <a:t>беспеременно</a:t>
            </a:r>
            <a:r>
              <a:rPr lang="ru-RU" b="1" i="1" dirty="0" smtClean="0">
                <a:solidFill>
                  <a:schemeClr val="bg1"/>
                </a:solidFill>
              </a:rPr>
              <a:t> решил князь Андрей. – Мало того, что я знаю всё то, что есть во мне, надо, чтоб и все знали это: и Пьер, и эта девочка, которая хотела улететь в небо, надо, чтобы все знали меня, чтобы не для одного меня шла моя жизнь, чтобы не жили они так, как эта девочка, независимо от моей жизни, чтобы на всех она отражалась и чтобы все они жили со мною вместе!»</a:t>
            </a:r>
          </a:p>
        </p:txBody>
      </p:sp>
      <p:pic>
        <p:nvPicPr>
          <p:cNvPr id="5" name="Picture 5" descr="C:\Users\Андрей\Desktop\19.02\война и мир в картинках\Voyna`i`mir`1`Andrey`DVDRip`RusAC3`by`Dim-Dim (19.02.2012 16-51-17)\Voyna`i`mir`1`Andrey`DVDRip`RusAC3`by`Dim-Dim 499.jpg"/>
          <p:cNvPicPr>
            <a:picLocks noChangeAspect="1" noChangeArrowheads="1"/>
          </p:cNvPicPr>
          <p:nvPr/>
        </p:nvPicPr>
        <p:blipFill>
          <a:blip r:embed="rId4" cstate="screen"/>
          <a:srcRect/>
          <a:stretch>
            <a:fillRect/>
          </a:stretch>
        </p:blipFill>
        <p:spPr bwMode="auto">
          <a:xfrm>
            <a:off x="179512" y="1700808"/>
            <a:ext cx="8640960" cy="36662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2" presetClass="emph" presetSubtype="0" fill="hold" grpId="0" nodeType="clickEffect">
                                  <p:stCondLst>
                                    <p:cond delay="0"/>
                                  </p:stCondLst>
                                  <p:childTnLst>
                                    <p:animClr clrSpc="hsl">
                                      <p:cBhvr override="childStyle">
                                        <p:cTn id="6" dur="500" fill="hold"/>
                                        <p:tgtEl>
                                          <p:spTgt spid="6"/>
                                        </p:tgtEl>
                                        <p:attrNameLst>
                                          <p:attrName>style.color</p:attrName>
                                        </p:attrNameLst>
                                      </p:cBhvr>
                                      <p:by>
                                        <p:hsl h="-7200000" s="0" l="0"/>
                                      </p:by>
                                    </p:animClr>
                                    <p:animClr clrSpc="hsl">
                                      <p:cBhvr>
                                        <p:cTn id="7" dur="500" fill="hold"/>
                                        <p:tgtEl>
                                          <p:spTgt spid="6"/>
                                        </p:tgtEl>
                                        <p:attrNameLst>
                                          <p:attrName>fillcolor</p:attrName>
                                        </p:attrNameLst>
                                      </p:cBhvr>
                                      <p:by>
                                        <p:hsl h="-7200000" s="0" l="0"/>
                                      </p:by>
                                    </p:animClr>
                                    <p:animClr clrSpc="hsl">
                                      <p:cBhvr>
                                        <p:cTn id="8" dur="500" fill="hold"/>
                                        <p:tgtEl>
                                          <p:spTgt spid="6"/>
                                        </p:tgtEl>
                                        <p:attrNameLst>
                                          <p:attrName>stroke.color</p:attrName>
                                        </p:attrNameLst>
                                      </p:cBhvr>
                                      <p:by>
                                        <p:hsl h="-7200000" s="0" l="0"/>
                                      </p:by>
                                    </p:animClr>
                                    <p:set>
                                      <p:cBhvr>
                                        <p:cTn id="9" dur="500" fill="hold"/>
                                        <p:tgtEl>
                                          <p:spTgt spid="6"/>
                                        </p:tgtEl>
                                        <p:attrNameLst>
                                          <p:attrName>fill.type</p:attrName>
                                        </p:attrNameLst>
                                      </p:cBhvr>
                                      <p:to>
                                        <p:strVal val="solid"/>
                                      </p:to>
                                    </p:set>
                                  </p:childTnLst>
                                </p:cTn>
                              </p:par>
                              <p:par>
                                <p:cTn id="10" presetID="20"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edge">
                                      <p:cBhvr>
                                        <p:cTn id="12" dur="2000"/>
                                        <p:tgtEl>
                                          <p:spTgt spid="5"/>
                                        </p:tgtEl>
                                      </p:cBhvr>
                                    </p:animEffect>
                                  </p:childTnLst>
                                </p:cTn>
                              </p:par>
                            </p:childTnLst>
                          </p:cTn>
                        </p:par>
                      </p:childTnLst>
                    </p:cTn>
                  </p:par>
                </p:childTnLst>
              </p:cTn>
              <p:nextCondLst>
                <p:cond evt="onClick" delay="0">
                  <p:tgtEl>
                    <p:spTgt spid="6"/>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Андрей\Desktop\19.02\война и мир в картинках\Voyna`i`mir`2`Natasha`DVDRip`DivX`RusAC3`by`Dim-Dim (19.02.2012 14-25-24)\Voyna`i`mir`2`Natasha`DVDRip`DivX`RusAC3`by`Dim-Dim 218.jpg"/>
          <p:cNvPicPr>
            <a:picLocks noGrp="1" noChangeAspect="1" noChangeArrowheads="1"/>
          </p:cNvPicPr>
          <p:nvPr>
            <p:ph idx="1"/>
          </p:nvPr>
        </p:nvPicPr>
        <p:blipFill>
          <a:blip r:embed="rId3" cstate="screen"/>
          <a:srcRect/>
          <a:stretch>
            <a:fillRect/>
          </a:stretch>
        </p:blipFill>
        <p:spPr bwMode="auto">
          <a:xfrm>
            <a:off x="1331640" y="836712"/>
            <a:ext cx="6858000" cy="2895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Прямоугольник 4"/>
          <p:cNvSpPr/>
          <p:nvPr/>
        </p:nvSpPr>
        <p:spPr>
          <a:xfrm>
            <a:off x="0" y="3789040"/>
            <a:ext cx="8892480" cy="1631216"/>
          </a:xfrm>
          <a:prstGeom prst="rect">
            <a:avLst/>
          </a:prstGeom>
        </p:spPr>
        <p:txBody>
          <a:bodyPr wrap="square">
            <a:spAutoFit/>
          </a:bodyPr>
          <a:lstStyle/>
          <a:p>
            <a:pPr algn="ctr"/>
            <a:r>
              <a:rPr lang="ru-RU" sz="2000" b="1" i="1" dirty="0" smtClean="0"/>
              <a:t>«Всех гончих было выведено двадцать четыре собаки, под которыми доезжачими и выжлятниками выехало шесть человек. Борзятников, кроме господ, было восемь человек, за которыми рыскало более 40 борзых…» так описывает Толстой начало охоты. Кто такие доезжачие, выжлятники, борзятники?</a:t>
            </a:r>
            <a:endParaRPr lang="ru-RU" sz="2000" b="1" i="1" dirty="0"/>
          </a:p>
        </p:txBody>
      </p:sp>
      <p:sp>
        <p:nvSpPr>
          <p:cNvPr id="6" name="Скругленный прямоугольник 5"/>
          <p:cNvSpPr/>
          <p:nvPr/>
        </p:nvSpPr>
        <p:spPr>
          <a:xfrm>
            <a:off x="395536" y="6165304"/>
            <a:ext cx="1944216" cy="504056"/>
          </a:xfrm>
          <a:prstGeom prst="roundRect">
            <a:avLst/>
          </a:prstGeom>
          <a:scene3d>
            <a:camera prst="orthographicFront"/>
            <a:lightRig rig="threePt" dir="t"/>
          </a:scene3d>
          <a:sp3d extrusionH="76200">
            <a:bevelT w="114300" prst="artDeco"/>
            <a:bevelB w="114300" prst="artDeco"/>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t>Ответ</a:t>
            </a:r>
            <a:endParaRPr lang="ru-RU" sz="2000" b="1" i="1" dirty="0"/>
          </a:p>
        </p:txBody>
      </p:sp>
      <p:sp>
        <p:nvSpPr>
          <p:cNvPr id="7" name="Управляющая кнопка: возврат 6">
            <a:hlinkClick r:id="rId4" action="ppaction://hlinksldjump" highlightClick="1"/>
            <a:hlinkHover r:id="rId4" action="ppaction://hlinksldjump"/>
          </p:cNvPr>
          <p:cNvSpPr/>
          <p:nvPr/>
        </p:nvSpPr>
        <p:spPr>
          <a:xfrm>
            <a:off x="8316416" y="6237312"/>
            <a:ext cx="576064" cy="432048"/>
          </a:xfrm>
          <a:prstGeom prst="actionButtonReturn">
            <a:avLst/>
          </a:prstGeom>
          <a:scene3d>
            <a:camera prst="orthographicFront"/>
            <a:lightRig rig="threePt" dir="t"/>
          </a:scene3d>
          <a:sp3d extrusionH="196850">
            <a:bevelT w="114300" prst="artDeco"/>
            <a:bevelB w="114300" prst="artDeco"/>
            <a:extrusionClr>
              <a:srgbClr val="0070C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57150" h="38100" prst="artDeco"/>
            </a:sp3d>
          </a:bodyPr>
          <a:lstStyle/>
          <a:p>
            <a:pPr algn="ctr"/>
            <a:endParaRPr lang="ru-RU"/>
          </a:p>
        </p:txBody>
      </p:sp>
      <p:sp>
        <p:nvSpPr>
          <p:cNvPr id="8" name="Скругленный прямоугольник 7"/>
          <p:cNvSpPr/>
          <p:nvPr/>
        </p:nvSpPr>
        <p:spPr>
          <a:xfrm>
            <a:off x="539552" y="188640"/>
            <a:ext cx="2699792" cy="576064"/>
          </a:xfrm>
          <a:prstGeom prst="roundRect">
            <a:avLst/>
          </a:prstGeom>
          <a:scene3d>
            <a:camera prst="orthographicFront"/>
            <a:lightRig rig="threePt" dir="t"/>
          </a:scene3d>
          <a:sp3d extrusionH="76200">
            <a:bevelT w="114300" prst="artDeco"/>
            <a:bevelB w="114300" prst="artDeco"/>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dirty="0" smtClean="0"/>
              <a:t>Флора и фауна 15</a:t>
            </a:r>
            <a:endParaRPr lang="ru-RU" dirty="0"/>
          </a:p>
        </p:txBody>
      </p:sp>
      <p:sp>
        <p:nvSpPr>
          <p:cNvPr id="9" name="TextBox 8"/>
          <p:cNvSpPr txBox="1"/>
          <p:nvPr/>
        </p:nvSpPr>
        <p:spPr>
          <a:xfrm>
            <a:off x="2411760" y="5288340"/>
            <a:ext cx="5976663" cy="1569660"/>
          </a:xfrm>
          <a:prstGeom prst="rect">
            <a:avLst/>
          </a:prstGeom>
          <a:noFill/>
        </p:spPr>
        <p:txBody>
          <a:bodyPr wrap="square" rtlCol="0">
            <a:spAutoFit/>
          </a:bodyPr>
          <a:lstStyle/>
          <a:p>
            <a:pPr algn="ctr"/>
            <a:r>
              <a:rPr lang="ru-RU" sz="1600" b="1" i="1" dirty="0" smtClean="0"/>
              <a:t>Доезжачий – старший псарь, ведавший обучением борзых собак и распоряжавшийся собаками во время охоты. (Псари ухаживали за охотничьими собаками). Выжлятник (от выжлец – гончий кобель) ведал гончими собаками, борзятник или борзовщик – борзыми.</a:t>
            </a:r>
            <a:endParaRPr lang="ru-RU" sz="1600" b="1" i="1"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2" presetClass="emph" presetSubtype="0" fill="hold" grpId="0" nodeType="clickEffect">
                                  <p:stCondLst>
                                    <p:cond delay="0"/>
                                  </p:stCondLst>
                                  <p:childTnLst>
                                    <p:animClr clrSpc="hsl">
                                      <p:cBhvr override="childStyle">
                                        <p:cTn id="6" dur="500" fill="hold"/>
                                        <p:tgtEl>
                                          <p:spTgt spid="6"/>
                                        </p:tgtEl>
                                        <p:attrNameLst>
                                          <p:attrName>style.color</p:attrName>
                                        </p:attrNameLst>
                                      </p:cBhvr>
                                      <p:by>
                                        <p:hsl h="-7200000" s="0" l="0"/>
                                      </p:by>
                                    </p:animClr>
                                    <p:animClr clrSpc="hsl">
                                      <p:cBhvr>
                                        <p:cTn id="7" dur="500" fill="hold"/>
                                        <p:tgtEl>
                                          <p:spTgt spid="6"/>
                                        </p:tgtEl>
                                        <p:attrNameLst>
                                          <p:attrName>fillcolor</p:attrName>
                                        </p:attrNameLst>
                                      </p:cBhvr>
                                      <p:by>
                                        <p:hsl h="-7200000" s="0" l="0"/>
                                      </p:by>
                                    </p:animClr>
                                    <p:animClr clrSpc="hsl">
                                      <p:cBhvr>
                                        <p:cTn id="8" dur="500" fill="hold"/>
                                        <p:tgtEl>
                                          <p:spTgt spid="6"/>
                                        </p:tgtEl>
                                        <p:attrNameLst>
                                          <p:attrName>stroke.color</p:attrName>
                                        </p:attrNameLst>
                                      </p:cBhvr>
                                      <p:by>
                                        <p:hsl h="-7200000" s="0" l="0"/>
                                      </p:by>
                                    </p:animClr>
                                    <p:set>
                                      <p:cBhvr>
                                        <p:cTn id="9" dur="500" fill="hold"/>
                                        <p:tgtEl>
                                          <p:spTgt spid="6"/>
                                        </p:tgtEl>
                                        <p:attrNameLst>
                                          <p:attrName>fill.type</p:attrName>
                                        </p:attrNameLst>
                                      </p:cBhvr>
                                      <p:to>
                                        <p:strVal val="solid"/>
                                      </p:to>
                                    </p:set>
                                  </p:childTnLst>
                                </p:cTn>
                              </p:par>
                              <p:par>
                                <p:cTn id="10" presetID="2" presetClass="entr" presetSubtype="4" fill="hold" nodeType="with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 calcmode="lin" valueType="num">
                                      <p:cBhvr additive="base">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6"/>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99792" y="274638"/>
            <a:ext cx="6120680" cy="1143000"/>
          </a:xfrm>
        </p:spPr>
        <p:txBody>
          <a:bodyPr>
            <a:noAutofit/>
          </a:bodyPr>
          <a:lstStyle/>
          <a:p>
            <a:pPr algn="ctr"/>
            <a:r>
              <a:rPr lang="ru-RU" sz="3200" b="1" i="1" dirty="0" err="1" smtClean="0"/>
              <a:t>Ерза</a:t>
            </a:r>
            <a:r>
              <a:rPr lang="ru-RU" sz="3200" b="1" i="1" dirty="0" smtClean="0"/>
              <a:t>, Милка, Ругай. </a:t>
            </a:r>
            <a:br>
              <a:rPr lang="ru-RU" sz="3200" b="1" i="1" dirty="0" smtClean="0"/>
            </a:br>
            <a:r>
              <a:rPr lang="ru-RU" sz="3200" b="1" i="1" dirty="0" smtClean="0"/>
              <a:t>Кто они такие? </a:t>
            </a:r>
            <a:br>
              <a:rPr lang="ru-RU" sz="3200" b="1" i="1" dirty="0" smtClean="0"/>
            </a:br>
            <a:r>
              <a:rPr lang="ru-RU" sz="3200" b="1" i="1" dirty="0" smtClean="0"/>
              <a:t>Каким семьям принадлежат?</a:t>
            </a:r>
            <a:endParaRPr lang="ru-RU" sz="3200" b="1" i="1" dirty="0"/>
          </a:p>
        </p:txBody>
      </p:sp>
      <p:sp>
        <p:nvSpPr>
          <p:cNvPr id="3" name="Содержимое 2"/>
          <p:cNvSpPr>
            <a:spLocks noGrp="1"/>
          </p:cNvSpPr>
          <p:nvPr>
            <p:ph idx="1"/>
          </p:nvPr>
        </p:nvSpPr>
        <p:spPr>
          <a:xfrm>
            <a:off x="457200" y="1600201"/>
            <a:ext cx="7467600" cy="2476872"/>
          </a:xfrm>
        </p:spPr>
        <p:txBody>
          <a:bodyPr>
            <a:normAutofit/>
          </a:bodyPr>
          <a:lstStyle/>
          <a:p>
            <a:endParaRPr lang="ru-RU" dirty="0" smtClean="0"/>
          </a:p>
        </p:txBody>
      </p:sp>
      <p:sp>
        <p:nvSpPr>
          <p:cNvPr id="4" name="Скругленный прямоугольник 3"/>
          <p:cNvSpPr/>
          <p:nvPr/>
        </p:nvSpPr>
        <p:spPr>
          <a:xfrm>
            <a:off x="395536" y="6165304"/>
            <a:ext cx="1944216" cy="504056"/>
          </a:xfrm>
          <a:prstGeom prst="roundRect">
            <a:avLst/>
          </a:prstGeom>
          <a:scene3d>
            <a:camera prst="orthographicFront"/>
            <a:lightRig rig="threePt" dir="t"/>
          </a:scene3d>
          <a:sp3d extrusionH="76200">
            <a:bevelT w="114300" prst="artDeco"/>
            <a:bevelB w="114300" prst="artDeco"/>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t>Ответ</a:t>
            </a:r>
            <a:endParaRPr lang="ru-RU" sz="2000" b="1" i="1" dirty="0"/>
          </a:p>
        </p:txBody>
      </p:sp>
      <p:sp>
        <p:nvSpPr>
          <p:cNvPr id="5" name="Управляющая кнопка: возврат 4">
            <a:hlinkClick r:id="rId3" action="ppaction://hlinksldjump" highlightClick="1"/>
            <a:hlinkHover r:id="rId3" action="ppaction://hlinksldjump"/>
          </p:cNvPr>
          <p:cNvSpPr/>
          <p:nvPr/>
        </p:nvSpPr>
        <p:spPr>
          <a:xfrm>
            <a:off x="8316416" y="6237312"/>
            <a:ext cx="576064" cy="432048"/>
          </a:xfrm>
          <a:prstGeom prst="actionButtonReturn">
            <a:avLst/>
          </a:prstGeom>
          <a:scene3d>
            <a:camera prst="orthographicFront"/>
            <a:lightRig rig="threePt" dir="t"/>
          </a:scene3d>
          <a:sp3d extrusionH="196850">
            <a:bevelT w="114300" prst="artDeco"/>
            <a:bevelB w="114300" prst="artDeco"/>
            <a:extrusionClr>
              <a:srgbClr val="0070C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57150" h="38100" prst="artDeco"/>
            </a:sp3d>
          </a:bodyPr>
          <a:lstStyle/>
          <a:p>
            <a:pPr algn="ctr"/>
            <a:endParaRPr lang="ru-RU"/>
          </a:p>
        </p:txBody>
      </p:sp>
      <p:sp>
        <p:nvSpPr>
          <p:cNvPr id="6" name="Скругленный прямоугольник 5"/>
          <p:cNvSpPr/>
          <p:nvPr/>
        </p:nvSpPr>
        <p:spPr>
          <a:xfrm>
            <a:off x="179512" y="188640"/>
            <a:ext cx="2699792" cy="576064"/>
          </a:xfrm>
          <a:prstGeom prst="roundRect">
            <a:avLst/>
          </a:prstGeom>
          <a:scene3d>
            <a:camera prst="orthographicFront"/>
            <a:lightRig rig="threePt" dir="t"/>
          </a:scene3d>
          <a:sp3d extrusionH="76200">
            <a:bevelT w="114300" prst="artDeco"/>
            <a:bevelB w="114300" prst="artDeco"/>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dirty="0" smtClean="0"/>
              <a:t>Флора и фауна 20</a:t>
            </a:r>
            <a:endParaRPr lang="ru-RU" dirty="0"/>
          </a:p>
        </p:txBody>
      </p:sp>
      <p:sp>
        <p:nvSpPr>
          <p:cNvPr id="7" name="Скругленный прямоугольник 6"/>
          <p:cNvSpPr/>
          <p:nvPr/>
        </p:nvSpPr>
        <p:spPr>
          <a:xfrm>
            <a:off x="0" y="3573016"/>
            <a:ext cx="8496944" cy="2232248"/>
          </a:xfrm>
          <a:prstGeom prst="roundRect">
            <a:avLst/>
          </a:prstGeom>
          <a:scene3d>
            <a:camera prst="orthographicFront"/>
            <a:lightRig rig="threePt" dir="t"/>
          </a:scene3d>
          <a:sp3d extrusionH="76200">
            <a:bevelT w="114300" prst="artDeco"/>
            <a:bevelB w="114300" prst="artDeco"/>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i="1" dirty="0" smtClean="0">
                <a:solidFill>
                  <a:schemeClr val="bg1"/>
                </a:solidFill>
              </a:rPr>
              <a:t>Обратите внимание на модель охоты: и в охоте на волка, где его берет Данило, и в охоте на зайца успех зависит не от «породы» человека или собаки, а от природной сноровки и скрытой страсти. За </a:t>
            </a:r>
            <a:r>
              <a:rPr lang="ru-RU" b="1" i="1" dirty="0" err="1" smtClean="0">
                <a:solidFill>
                  <a:schemeClr val="bg1"/>
                </a:solidFill>
              </a:rPr>
              <a:t>Ерзу</a:t>
            </a:r>
            <a:r>
              <a:rPr lang="ru-RU" b="1" i="1" dirty="0" smtClean="0">
                <a:solidFill>
                  <a:schemeClr val="bg1"/>
                </a:solidFill>
              </a:rPr>
              <a:t> </a:t>
            </a:r>
            <a:r>
              <a:rPr lang="ru-RU" b="1" i="1" dirty="0" err="1" smtClean="0">
                <a:solidFill>
                  <a:schemeClr val="bg1"/>
                </a:solidFill>
              </a:rPr>
              <a:t>Илагин</a:t>
            </a:r>
            <a:r>
              <a:rPr lang="ru-RU" b="1" i="1" dirty="0" smtClean="0">
                <a:solidFill>
                  <a:schemeClr val="bg1"/>
                </a:solidFill>
              </a:rPr>
              <a:t> отдал «три семьи дворовых», у дядюшки «горбатый кобель». Но именно он взял зайца. В романе охота является своеобразной моделью войны 1812 года.</a:t>
            </a:r>
            <a:endParaRPr lang="ru-RU" dirty="0">
              <a:solidFill>
                <a:schemeClr val="bg1"/>
              </a:solidFill>
            </a:endParaRPr>
          </a:p>
        </p:txBody>
      </p:sp>
      <p:sp>
        <p:nvSpPr>
          <p:cNvPr id="8" name="TextBox 7"/>
          <p:cNvSpPr txBox="1"/>
          <p:nvPr/>
        </p:nvSpPr>
        <p:spPr>
          <a:xfrm>
            <a:off x="2699792" y="5842337"/>
            <a:ext cx="5112568" cy="1015663"/>
          </a:xfrm>
          <a:prstGeom prst="rect">
            <a:avLst/>
          </a:prstGeom>
          <a:noFill/>
        </p:spPr>
        <p:txBody>
          <a:bodyPr wrap="square" rtlCol="0">
            <a:spAutoFit/>
          </a:bodyPr>
          <a:lstStyle/>
          <a:p>
            <a:pPr algn="ctr"/>
            <a:r>
              <a:rPr lang="ru-RU" sz="2000" b="1" i="1" dirty="0" smtClean="0"/>
              <a:t>Охотничьи собаки. </a:t>
            </a:r>
            <a:r>
              <a:rPr lang="ru-RU" sz="2000" b="1" i="1" dirty="0" err="1" smtClean="0"/>
              <a:t>Ерза</a:t>
            </a:r>
            <a:r>
              <a:rPr lang="ru-RU" sz="2000" b="1" i="1" dirty="0" smtClean="0"/>
              <a:t> </a:t>
            </a:r>
            <a:r>
              <a:rPr lang="ru-RU" sz="2000" b="1" i="1" dirty="0" err="1" smtClean="0"/>
              <a:t>Илагина</a:t>
            </a:r>
            <a:r>
              <a:rPr lang="ru-RU" sz="2000" b="1" i="1" dirty="0" smtClean="0"/>
              <a:t>, Милка Николая Ростова и Ругай дядюшки Михаила </a:t>
            </a:r>
            <a:r>
              <a:rPr lang="ru-RU" sz="2000" b="1" i="1" dirty="0" err="1" smtClean="0"/>
              <a:t>Никанорыча</a:t>
            </a:r>
            <a:endParaRPr lang="ru-RU" sz="2000" b="1" i="1" dirty="0"/>
          </a:p>
        </p:txBody>
      </p:sp>
      <p:pic>
        <p:nvPicPr>
          <p:cNvPr id="9" name="Picture 3" descr="C:\Users\Андрей\Desktop\19.02\война и мир в картинках\Voyna`i`mir`2`Natasha`DVDRip`DivX`RusAC3`by`Dim-Dim (19.02.2012 14-25-24)\Voyna`i`mir`2`Natasha`DVDRip`DivX`RusAC3`by`Dim-Dim 219.jpg"/>
          <p:cNvPicPr>
            <a:picLocks noChangeAspect="1" noChangeArrowheads="1"/>
          </p:cNvPicPr>
          <p:nvPr/>
        </p:nvPicPr>
        <p:blipFill>
          <a:blip r:embed="rId4" cstate="screen"/>
          <a:srcRect/>
          <a:stretch>
            <a:fillRect/>
          </a:stretch>
        </p:blipFill>
        <p:spPr bwMode="auto">
          <a:xfrm>
            <a:off x="2339752" y="1556792"/>
            <a:ext cx="4604721" cy="19442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2" presetClass="emph" presetSubtype="0" fill="hold" grpId="0" nodeType="clickEffect">
                                  <p:stCondLst>
                                    <p:cond delay="0"/>
                                  </p:stCondLst>
                                  <p:childTnLst>
                                    <p:animClr clrSpc="hsl">
                                      <p:cBhvr override="childStyle">
                                        <p:cTn id="6" dur="500" fill="hold"/>
                                        <p:tgtEl>
                                          <p:spTgt spid="4"/>
                                        </p:tgtEl>
                                        <p:attrNameLst>
                                          <p:attrName>style.color</p:attrName>
                                        </p:attrNameLst>
                                      </p:cBhvr>
                                      <p:by>
                                        <p:hsl h="-7200000" s="0" l="0"/>
                                      </p:by>
                                    </p:animClr>
                                    <p:animClr clrSpc="hsl">
                                      <p:cBhvr>
                                        <p:cTn id="7" dur="500" fill="hold"/>
                                        <p:tgtEl>
                                          <p:spTgt spid="4"/>
                                        </p:tgtEl>
                                        <p:attrNameLst>
                                          <p:attrName>fillcolor</p:attrName>
                                        </p:attrNameLst>
                                      </p:cBhvr>
                                      <p:by>
                                        <p:hsl h="-7200000" s="0" l="0"/>
                                      </p:by>
                                    </p:animClr>
                                    <p:animClr clrSpc="hsl">
                                      <p:cBhvr>
                                        <p:cTn id="8" dur="500" fill="hold"/>
                                        <p:tgtEl>
                                          <p:spTgt spid="4"/>
                                        </p:tgtEl>
                                        <p:attrNameLst>
                                          <p:attrName>stroke.color</p:attrName>
                                        </p:attrNameLst>
                                      </p:cBhvr>
                                      <p:by>
                                        <p:hsl h="-7200000" s="0" l="0"/>
                                      </p:by>
                                    </p:animClr>
                                    <p:set>
                                      <p:cBhvr>
                                        <p:cTn id="9" dur="500" fill="hold"/>
                                        <p:tgtEl>
                                          <p:spTgt spid="4"/>
                                        </p:tgtEl>
                                        <p:attrNameLst>
                                          <p:attrName>fill.type</p:attrName>
                                        </p:attrNameLst>
                                      </p:cBhvr>
                                      <p:to>
                                        <p:strVal val="solid"/>
                                      </p:to>
                                    </p:set>
                                  </p:childTnLst>
                                </p:cTn>
                              </p:par>
                              <p:par>
                                <p:cTn id="10" presetID="20"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edge">
                                      <p:cBhvr>
                                        <p:cTn id="12" dur="2000"/>
                                        <p:tgtEl>
                                          <p:spTgt spid="9"/>
                                        </p:tgtEl>
                                      </p:cBhvr>
                                    </p:animEffect>
                                  </p:childTnLst>
                                </p:cTn>
                              </p:par>
                              <p:par>
                                <p:cTn id="13" presetID="2" presetClass="entr" presetSubtype="4" fill="hold" nodeType="with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additive="base">
                                        <p:cTn id="15"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0" end="0"/>
                                            </p:txEl>
                                          </p:spTgt>
                                        </p:tgtEl>
                                        <p:attrNameLst>
                                          <p:attrName>ppt_y</p:attrName>
                                        </p:attrNameLst>
                                      </p:cBhvr>
                                      <p:tavLst>
                                        <p:tav tm="0">
                                          <p:val>
                                            <p:strVal val="1+#ppt_h/2"/>
                                          </p:val>
                                        </p:tav>
                                        <p:tav tm="100000">
                                          <p:val>
                                            <p:strVal val="#ppt_y"/>
                                          </p:val>
                                        </p:tav>
                                      </p:tavLst>
                                    </p:anim>
                                  </p:childTnLst>
                                </p:cTn>
                              </p:par>
                              <p:par>
                                <p:cTn id="17" presetID="2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edge">
                                      <p:cBhvr>
                                        <p:cTn id="19" dur="2000"/>
                                        <p:tgtEl>
                                          <p:spTgt spid="7"/>
                                        </p:tgtEl>
                                      </p:cBhvr>
                                    </p:animEffect>
                                  </p:childTnLst>
                                </p:cTn>
                              </p:par>
                            </p:childTnLst>
                          </p:cTn>
                        </p:par>
                      </p:childTnLst>
                    </p:cTn>
                  </p:par>
                </p:childTnLst>
              </p:cTn>
              <p:nextCondLst>
                <p:cond evt="onClick" delay="0">
                  <p:tgtEl>
                    <p:spTgt spid="4"/>
                  </p:tgtEl>
                </p:cond>
              </p:nextCondLst>
            </p:seq>
          </p:childTnLst>
        </p:cTn>
      </p:par>
    </p:tnLst>
    <p:bldLst>
      <p:bldP spid="4"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87824" y="188640"/>
            <a:ext cx="4936976" cy="706090"/>
          </a:xfrm>
        </p:spPr>
        <p:txBody>
          <a:bodyPr>
            <a:normAutofit/>
          </a:bodyPr>
          <a:lstStyle/>
          <a:p>
            <a:r>
              <a:rPr lang="ru-RU" sz="3200" b="1" i="1" dirty="0" smtClean="0"/>
              <a:t>Кто он и кто она?</a:t>
            </a:r>
            <a:endParaRPr lang="ru-RU" sz="3200" b="1" i="1" dirty="0"/>
          </a:p>
        </p:txBody>
      </p:sp>
      <p:sp>
        <p:nvSpPr>
          <p:cNvPr id="3" name="Содержимое 2"/>
          <p:cNvSpPr>
            <a:spLocks noGrp="1"/>
          </p:cNvSpPr>
          <p:nvPr>
            <p:ph idx="1"/>
          </p:nvPr>
        </p:nvSpPr>
        <p:spPr/>
        <p:txBody>
          <a:bodyPr>
            <a:normAutofit/>
          </a:bodyPr>
          <a:lstStyle/>
          <a:p>
            <a:pPr algn="ctr"/>
            <a:r>
              <a:rPr lang="ru-RU" sz="3200" dirty="0" smtClean="0"/>
              <a:t> </a:t>
            </a:r>
            <a:endParaRPr lang="ru-RU" dirty="0"/>
          </a:p>
        </p:txBody>
      </p:sp>
      <p:pic>
        <p:nvPicPr>
          <p:cNvPr id="4" name="Picture 7" descr="C:\Users\Андрей\Desktop\19.02\война и мир в картинках\Voyna`i`mir`2`Natasha`DVDRip`DivX`RusAC3`by`Dim-Dim (19.02.2012 14-25-24)\Voyna`i`mir`2`Natasha`DVDRip`DivX`RusAC3`by`Dim-Dim 155.jpg"/>
          <p:cNvPicPr>
            <a:picLocks noChangeAspect="1" noChangeArrowheads="1"/>
          </p:cNvPicPr>
          <p:nvPr/>
        </p:nvPicPr>
        <p:blipFill>
          <a:blip r:embed="rId2" cstate="screen"/>
          <a:srcRect/>
          <a:stretch>
            <a:fillRect/>
          </a:stretch>
        </p:blipFill>
        <p:spPr bwMode="auto">
          <a:xfrm>
            <a:off x="3275856" y="5013176"/>
            <a:ext cx="3690962" cy="15584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2" descr="C:\Users\Андрей\Desktop\19.02\война и мир в картинках\Voyna`i`mir`2`Natasha`DVDRip`DivX`RusAC3`by`Dim-Dim (19.02.2012 14-25-24)\Voyna`i`mir`2`Natasha`DVDRip`DivX`RusAC3`by`Dim-Dim 150.jpg"/>
          <p:cNvPicPr>
            <a:picLocks noChangeAspect="1" noChangeArrowheads="1"/>
          </p:cNvPicPr>
          <p:nvPr/>
        </p:nvPicPr>
        <p:blipFill>
          <a:blip r:embed="rId3" cstate="screen"/>
          <a:srcRect/>
          <a:stretch>
            <a:fillRect/>
          </a:stretch>
        </p:blipFill>
        <p:spPr bwMode="auto">
          <a:xfrm>
            <a:off x="6876256" y="1340768"/>
            <a:ext cx="1944216" cy="33967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Скругленный прямоугольник 5"/>
          <p:cNvSpPr/>
          <p:nvPr/>
        </p:nvSpPr>
        <p:spPr>
          <a:xfrm>
            <a:off x="395536" y="6165304"/>
            <a:ext cx="1944216" cy="504056"/>
          </a:xfrm>
          <a:prstGeom prst="roundRect">
            <a:avLst/>
          </a:prstGeom>
          <a:scene3d>
            <a:camera prst="orthographicFront"/>
            <a:lightRig rig="threePt" dir="t"/>
          </a:scene3d>
          <a:sp3d extrusionH="76200">
            <a:bevelT w="114300" prst="artDeco"/>
            <a:bevelB w="114300" prst="artDeco"/>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t>Ответ</a:t>
            </a:r>
            <a:endParaRPr lang="ru-RU" sz="2000" b="1" i="1" dirty="0"/>
          </a:p>
        </p:txBody>
      </p:sp>
      <p:sp>
        <p:nvSpPr>
          <p:cNvPr id="7" name="Управляющая кнопка: возврат 6">
            <a:hlinkClick r:id="rId4" action="ppaction://hlinksldjump" highlightClick="1"/>
            <a:hlinkHover r:id="rId4" action="ppaction://hlinksldjump"/>
          </p:cNvPr>
          <p:cNvSpPr/>
          <p:nvPr/>
        </p:nvSpPr>
        <p:spPr>
          <a:xfrm>
            <a:off x="8316416" y="6237312"/>
            <a:ext cx="576064" cy="432048"/>
          </a:xfrm>
          <a:prstGeom prst="actionButtonReturn">
            <a:avLst/>
          </a:prstGeom>
          <a:scene3d>
            <a:camera prst="orthographicFront"/>
            <a:lightRig rig="threePt" dir="t"/>
          </a:scene3d>
          <a:sp3d extrusionH="196850">
            <a:bevelT w="114300" prst="artDeco"/>
            <a:bevelB w="114300" prst="artDeco"/>
            <a:extrusionClr>
              <a:srgbClr val="0070C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57150" h="38100" prst="artDeco"/>
            </a:sp3d>
          </a:bodyPr>
          <a:lstStyle/>
          <a:p>
            <a:pPr algn="ctr"/>
            <a:endParaRPr lang="ru-RU"/>
          </a:p>
        </p:txBody>
      </p:sp>
      <p:sp>
        <p:nvSpPr>
          <p:cNvPr id="8" name="Скругленный прямоугольник 7"/>
          <p:cNvSpPr/>
          <p:nvPr/>
        </p:nvSpPr>
        <p:spPr>
          <a:xfrm>
            <a:off x="323528" y="188640"/>
            <a:ext cx="2232248" cy="576064"/>
          </a:xfrm>
          <a:prstGeom prst="roundRect">
            <a:avLst/>
          </a:prstGeom>
          <a:scene3d>
            <a:camera prst="orthographicFront"/>
            <a:lightRig rig="threePt" dir="t"/>
          </a:scene3d>
          <a:sp3d extrusionH="76200">
            <a:bevelT w="114300" prst="artDeco"/>
            <a:bevelB w="114300" prst="artDeco"/>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dirty="0" smtClean="0"/>
              <a:t>Пары  5</a:t>
            </a:r>
            <a:endParaRPr lang="ru-RU" dirty="0"/>
          </a:p>
        </p:txBody>
      </p:sp>
      <p:sp>
        <p:nvSpPr>
          <p:cNvPr id="9" name="Скругленный прямоугольник 8"/>
          <p:cNvSpPr/>
          <p:nvPr/>
        </p:nvSpPr>
        <p:spPr>
          <a:xfrm>
            <a:off x="323528" y="980728"/>
            <a:ext cx="6264696" cy="3960440"/>
          </a:xfrm>
          <a:prstGeom prst="roundRect">
            <a:avLst/>
          </a:prstGeom>
          <a:scene3d>
            <a:camera prst="orthographicFront"/>
            <a:lightRig rig="threePt" dir="t"/>
          </a:scene3d>
          <a:sp3d extrusionH="76200">
            <a:bevelT w="114300" prst="artDeco"/>
            <a:bevelB w="114300" prst="artDeco"/>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solidFill>
                  <a:schemeClr val="bg1"/>
                </a:solidFill>
              </a:rPr>
              <a:t>«</a:t>
            </a:r>
            <a:r>
              <a:rPr lang="ru-RU" sz="2000" b="1" i="1" dirty="0" smtClean="0">
                <a:solidFill>
                  <a:srgbClr val="FF0000"/>
                </a:solidFill>
              </a:rPr>
              <a:t>Он</a:t>
            </a:r>
            <a:r>
              <a:rPr lang="ru-RU" sz="2000" b="1" i="1" dirty="0" smtClean="0">
                <a:solidFill>
                  <a:schemeClr val="bg1"/>
                </a:solidFill>
              </a:rPr>
              <a:t> , как все люди, выросшие в свете, любил встречать в свете то, что не имело на себе общего светского отпечатка. И такова была </a:t>
            </a:r>
            <a:r>
              <a:rPr lang="ru-RU" sz="2000" b="1" i="1" dirty="0" smtClean="0">
                <a:solidFill>
                  <a:srgbClr val="FF0000"/>
                </a:solidFill>
              </a:rPr>
              <a:t>она</a:t>
            </a:r>
            <a:r>
              <a:rPr lang="ru-RU" sz="2000" b="1" i="1" dirty="0" smtClean="0">
                <a:solidFill>
                  <a:schemeClr val="bg1"/>
                </a:solidFill>
              </a:rPr>
              <a:t>, с её удивлением, радостью, и робостью, и даже ошибками во французском языке.  </a:t>
            </a:r>
            <a:r>
              <a:rPr lang="ru-RU" sz="2000" b="1" i="1" dirty="0" smtClean="0">
                <a:solidFill>
                  <a:srgbClr val="FF0000"/>
                </a:solidFill>
              </a:rPr>
              <a:t>Он </a:t>
            </a:r>
            <a:r>
              <a:rPr lang="ru-RU" sz="2000" b="1" i="1" dirty="0" smtClean="0">
                <a:solidFill>
                  <a:schemeClr val="bg1"/>
                </a:solidFill>
              </a:rPr>
              <a:t>особенно нежно и бережно обращался и говорил с нею. Сидя подле неё, разговаривая с нею о самых простых и ничтожных предметах, </a:t>
            </a:r>
            <a:r>
              <a:rPr lang="ru-RU" sz="2000" b="1" i="1" dirty="0" smtClean="0">
                <a:solidFill>
                  <a:srgbClr val="FF0000"/>
                </a:solidFill>
              </a:rPr>
              <a:t>он </a:t>
            </a:r>
            <a:r>
              <a:rPr lang="ru-RU" sz="2000" b="1" i="1" dirty="0" smtClean="0">
                <a:solidFill>
                  <a:schemeClr val="bg1"/>
                </a:solidFill>
              </a:rPr>
              <a:t> любовался на радостный блеск её глаз и улыбки, относившейся не к говорённым речам, а к её внутреннему </a:t>
            </a:r>
            <a:r>
              <a:rPr lang="ru-RU" sz="2000" b="1" i="1" dirty="0" err="1" smtClean="0">
                <a:solidFill>
                  <a:schemeClr val="bg1"/>
                </a:solidFill>
              </a:rPr>
              <a:t>счастию</a:t>
            </a:r>
            <a:r>
              <a:rPr lang="ru-RU" sz="2000" b="1" i="1" dirty="0" smtClean="0">
                <a:solidFill>
                  <a:schemeClr val="bg1"/>
                </a:solidFill>
              </a:rPr>
              <a:t>.»</a:t>
            </a:r>
            <a:endParaRPr lang="ru-RU" sz="2000" i="1" dirty="0">
              <a:solidFill>
                <a:schemeClr val="bg1"/>
              </a:solidFill>
            </a:endParaRPr>
          </a:p>
        </p:txBody>
      </p:sp>
      <p:sp>
        <p:nvSpPr>
          <p:cNvPr id="10" name="TextBox 9"/>
          <p:cNvSpPr txBox="1"/>
          <p:nvPr/>
        </p:nvSpPr>
        <p:spPr>
          <a:xfrm>
            <a:off x="323528" y="5589240"/>
            <a:ext cx="2509020" cy="400110"/>
          </a:xfrm>
          <a:prstGeom prst="rect">
            <a:avLst/>
          </a:prstGeom>
          <a:noFill/>
        </p:spPr>
        <p:txBody>
          <a:bodyPr wrap="none" rtlCol="0">
            <a:spAutoFit/>
          </a:bodyPr>
          <a:lstStyle/>
          <a:p>
            <a:r>
              <a:rPr lang="ru-RU" sz="2000" b="1" i="1" dirty="0" smtClean="0"/>
              <a:t>Наташа и Андрей</a:t>
            </a:r>
            <a:endParaRPr lang="ru-RU" sz="2000" b="1" i="1"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2" presetClass="emph" presetSubtype="0" fill="hold" grpId="0" nodeType="clickEffect">
                                  <p:stCondLst>
                                    <p:cond delay="0"/>
                                  </p:stCondLst>
                                  <p:childTnLst>
                                    <p:animClr clrSpc="hsl">
                                      <p:cBhvr override="childStyle">
                                        <p:cTn id="6" dur="500" fill="hold"/>
                                        <p:tgtEl>
                                          <p:spTgt spid="6"/>
                                        </p:tgtEl>
                                        <p:attrNameLst>
                                          <p:attrName>style.color</p:attrName>
                                        </p:attrNameLst>
                                      </p:cBhvr>
                                      <p:by>
                                        <p:hsl h="-7200000" s="0" l="0"/>
                                      </p:by>
                                    </p:animClr>
                                    <p:animClr clrSpc="hsl">
                                      <p:cBhvr>
                                        <p:cTn id="7" dur="500" fill="hold"/>
                                        <p:tgtEl>
                                          <p:spTgt spid="6"/>
                                        </p:tgtEl>
                                        <p:attrNameLst>
                                          <p:attrName>fillcolor</p:attrName>
                                        </p:attrNameLst>
                                      </p:cBhvr>
                                      <p:by>
                                        <p:hsl h="-7200000" s="0" l="0"/>
                                      </p:by>
                                    </p:animClr>
                                    <p:animClr clrSpc="hsl">
                                      <p:cBhvr>
                                        <p:cTn id="8" dur="500" fill="hold"/>
                                        <p:tgtEl>
                                          <p:spTgt spid="6"/>
                                        </p:tgtEl>
                                        <p:attrNameLst>
                                          <p:attrName>stroke.color</p:attrName>
                                        </p:attrNameLst>
                                      </p:cBhvr>
                                      <p:by>
                                        <p:hsl h="-7200000" s="0" l="0"/>
                                      </p:by>
                                    </p:animClr>
                                    <p:set>
                                      <p:cBhvr>
                                        <p:cTn id="9" dur="500" fill="hold"/>
                                        <p:tgtEl>
                                          <p:spTgt spid="6"/>
                                        </p:tgtEl>
                                        <p:attrNameLst>
                                          <p:attrName>fill.type</p:attrName>
                                        </p:attrNameLst>
                                      </p:cBhvr>
                                      <p:to>
                                        <p:strVal val="solid"/>
                                      </p:to>
                                    </p:set>
                                  </p:childTnLst>
                                </p:cTn>
                              </p:par>
                              <p:par>
                                <p:cTn id="10" presetID="20"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edge">
                                      <p:cBhvr>
                                        <p:cTn id="12" dur="2000"/>
                                        <p:tgtEl>
                                          <p:spTgt spid="4"/>
                                        </p:tgtEl>
                                      </p:cBhvr>
                                    </p:animEffect>
                                  </p:childTnLst>
                                </p:cTn>
                              </p:par>
                              <p:par>
                                <p:cTn id="13" presetID="2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edge">
                                      <p:cBhvr>
                                        <p:cTn id="15" dur="2000"/>
                                        <p:tgtEl>
                                          <p:spTgt spid="5"/>
                                        </p:tgtEl>
                                      </p:cBhvr>
                                    </p:animEffect>
                                  </p:childTnLst>
                                </p:cTn>
                              </p:par>
                              <p:par>
                                <p:cTn id="16" presetID="2" presetClass="entr" presetSubtype="4"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6"/>
                  </p:tgtEl>
                </p:cond>
              </p:nextCondLst>
            </p:seq>
          </p:childTnLst>
        </p:cTn>
      </p:par>
    </p:tnLst>
    <p:bldLst>
      <p:bldP spid="6" grpId="0" animBg="1"/>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normAutofit/>
          </a:bodyPr>
          <a:lstStyle/>
          <a:p>
            <a:endParaRPr lang="ru-RU" dirty="0"/>
          </a:p>
        </p:txBody>
      </p:sp>
      <p:pic>
        <p:nvPicPr>
          <p:cNvPr id="5" name="Picture 4" descr="C:\Users\Андрей\Desktop\19.02\война и мир в картинках\Voyna`i`mir`2`Natasha`DVDRip`DivX`RusAC3`by`Dim-Dim (19.02.2012 14-25-24)\Voyna`i`mir`2`Natasha`DVDRip`DivX`RusAC3`by`Dim-Dim 399.jpg"/>
          <p:cNvPicPr>
            <a:picLocks noChangeAspect="1" noChangeArrowheads="1"/>
          </p:cNvPicPr>
          <p:nvPr/>
        </p:nvPicPr>
        <p:blipFill>
          <a:blip r:embed="rId2" cstate="screen"/>
          <a:srcRect/>
          <a:stretch>
            <a:fillRect/>
          </a:stretch>
        </p:blipFill>
        <p:spPr bwMode="auto">
          <a:xfrm>
            <a:off x="323528" y="2924944"/>
            <a:ext cx="2952328" cy="16682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3" descr="C:\Users\Андрей\Desktop\19.02\война и мир в картинках\Voyna`i`mir`2`Natasha`DVDRip`DivX`RusAC3`by`Dim-Dim (19.02.2012 14-25-24)\Voyna`i`mir`2`Natasha`DVDRip`DivX`RusAC3`by`Dim-Dim 394.jpg"/>
          <p:cNvPicPr>
            <a:picLocks noChangeAspect="1" noChangeArrowheads="1"/>
          </p:cNvPicPr>
          <p:nvPr/>
        </p:nvPicPr>
        <p:blipFill>
          <a:blip r:embed="rId3" cstate="screen"/>
          <a:srcRect/>
          <a:stretch>
            <a:fillRect/>
          </a:stretch>
        </p:blipFill>
        <p:spPr bwMode="auto">
          <a:xfrm>
            <a:off x="323528" y="4725144"/>
            <a:ext cx="2952328" cy="12465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3" descr="C:\Users\Андрей\Desktop\19.02\война и мир в картинках\Voyna`i`mir`2`Natasha`DVDRip`DivX`RusAC3`by`Dim-Dim (19.02.2012 14-25-24)\Voyna`i`mir`2`Natasha`DVDRip`DivX`RusAC3`by`Dim-Dim 379.jpg"/>
          <p:cNvPicPr>
            <a:picLocks noChangeAspect="1" noChangeArrowheads="1"/>
          </p:cNvPicPr>
          <p:nvPr/>
        </p:nvPicPr>
        <p:blipFill>
          <a:blip r:embed="rId4" cstate="screen"/>
          <a:srcRect/>
          <a:stretch>
            <a:fillRect/>
          </a:stretch>
        </p:blipFill>
        <p:spPr bwMode="auto">
          <a:xfrm>
            <a:off x="395536" y="1052736"/>
            <a:ext cx="2880320" cy="17373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Скругленный прямоугольник 7"/>
          <p:cNvSpPr/>
          <p:nvPr/>
        </p:nvSpPr>
        <p:spPr>
          <a:xfrm>
            <a:off x="395536" y="6165304"/>
            <a:ext cx="1944216" cy="504056"/>
          </a:xfrm>
          <a:prstGeom prst="roundRect">
            <a:avLst/>
          </a:prstGeom>
          <a:scene3d>
            <a:camera prst="orthographicFront"/>
            <a:lightRig rig="threePt" dir="t"/>
          </a:scene3d>
          <a:sp3d extrusionH="76200">
            <a:bevelT w="114300" prst="artDeco"/>
            <a:bevelB w="114300" prst="artDeco"/>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t>Ответ</a:t>
            </a:r>
            <a:endParaRPr lang="ru-RU" sz="2000" b="1" i="1" dirty="0"/>
          </a:p>
        </p:txBody>
      </p:sp>
      <p:sp>
        <p:nvSpPr>
          <p:cNvPr id="9" name="Управляющая кнопка: возврат 8">
            <a:hlinkClick r:id="rId5" action="ppaction://hlinksldjump" highlightClick="1"/>
            <a:hlinkHover r:id="rId5" action="ppaction://hlinksldjump"/>
          </p:cNvPr>
          <p:cNvSpPr/>
          <p:nvPr/>
        </p:nvSpPr>
        <p:spPr>
          <a:xfrm>
            <a:off x="8316416" y="6237312"/>
            <a:ext cx="576064" cy="432048"/>
          </a:xfrm>
          <a:prstGeom prst="actionButtonReturn">
            <a:avLst/>
          </a:prstGeom>
          <a:scene3d>
            <a:camera prst="orthographicFront"/>
            <a:lightRig rig="threePt" dir="t"/>
          </a:scene3d>
          <a:sp3d extrusionH="196850">
            <a:bevelT w="114300" prst="artDeco"/>
            <a:bevelB w="114300" prst="artDeco"/>
            <a:extrusionClr>
              <a:srgbClr val="0070C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57150" h="38100" prst="artDeco"/>
            </a:sp3d>
          </a:bodyPr>
          <a:lstStyle/>
          <a:p>
            <a:pPr algn="ctr"/>
            <a:endParaRPr lang="ru-RU"/>
          </a:p>
        </p:txBody>
      </p:sp>
      <p:sp>
        <p:nvSpPr>
          <p:cNvPr id="10" name="Скругленный прямоугольник 9"/>
          <p:cNvSpPr/>
          <p:nvPr/>
        </p:nvSpPr>
        <p:spPr>
          <a:xfrm>
            <a:off x="395536" y="260648"/>
            <a:ext cx="2232248" cy="576064"/>
          </a:xfrm>
          <a:prstGeom prst="roundRect">
            <a:avLst/>
          </a:prstGeom>
          <a:scene3d>
            <a:camera prst="orthographicFront"/>
            <a:lightRig rig="threePt" dir="t"/>
          </a:scene3d>
          <a:sp3d extrusionH="76200">
            <a:bevelT w="114300" prst="artDeco"/>
            <a:bevelB w="114300" prst="artDeco"/>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dirty="0" smtClean="0"/>
              <a:t>Пары 10</a:t>
            </a:r>
            <a:endParaRPr lang="ru-RU" dirty="0"/>
          </a:p>
        </p:txBody>
      </p:sp>
      <p:sp>
        <p:nvSpPr>
          <p:cNvPr id="11" name="Скругленный прямоугольник 10"/>
          <p:cNvSpPr/>
          <p:nvPr/>
        </p:nvSpPr>
        <p:spPr>
          <a:xfrm>
            <a:off x="3347864" y="836712"/>
            <a:ext cx="5616624" cy="5400600"/>
          </a:xfrm>
          <a:prstGeom prst="roundRect">
            <a:avLst/>
          </a:prstGeom>
          <a:scene3d>
            <a:camera prst="orthographicFront"/>
            <a:lightRig rig="threePt" dir="t"/>
          </a:scene3d>
          <a:sp3d extrusionH="76200">
            <a:bevelT w="114300" prst="artDeco"/>
            <a:bevelB w="114300" prst="artDeco"/>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FF0000"/>
                </a:solidFill>
              </a:rPr>
              <a:t>Она</a:t>
            </a:r>
            <a:r>
              <a:rPr lang="ru-RU" b="1" dirty="0" smtClean="0">
                <a:solidFill>
                  <a:schemeClr val="bg1"/>
                </a:solidFill>
              </a:rPr>
              <a:t> увлеклась  им по многим причинам. Первая и основная – это ясно показанное старым  князем  нежелание принять Её в свою семью в качестве жены сына. Неприятное впечатление на </a:t>
            </a:r>
            <a:r>
              <a:rPr lang="ru-RU" b="1" dirty="0" smtClean="0">
                <a:solidFill>
                  <a:srgbClr val="FF0000"/>
                </a:solidFill>
              </a:rPr>
              <a:t>Нее</a:t>
            </a:r>
            <a:r>
              <a:rPr lang="ru-RU" b="1" dirty="0" smtClean="0">
                <a:solidFill>
                  <a:schemeClr val="bg1"/>
                </a:solidFill>
              </a:rPr>
              <a:t> произвела также сестра будущего мужа, не сумевшая скрыть своё настроение. Параллельно этому контрастом явилось для </a:t>
            </a:r>
            <a:r>
              <a:rPr lang="ru-RU" b="1" dirty="0" smtClean="0">
                <a:solidFill>
                  <a:srgbClr val="FF0000"/>
                </a:solidFill>
              </a:rPr>
              <a:t>Нее</a:t>
            </a:r>
            <a:r>
              <a:rPr lang="ru-RU" b="1" dirty="0" smtClean="0">
                <a:solidFill>
                  <a:schemeClr val="bg1"/>
                </a:solidFill>
              </a:rPr>
              <a:t> отношение к ней светской красавицы, которая выполняла просьбу своего брата поспособствовать его сближению с понравившейся девушкой. Сам </a:t>
            </a:r>
            <a:r>
              <a:rPr lang="ru-RU" b="1" dirty="0" smtClean="0">
                <a:solidFill>
                  <a:srgbClr val="FF0000"/>
                </a:solidFill>
              </a:rPr>
              <a:t>Он</a:t>
            </a:r>
            <a:r>
              <a:rPr lang="ru-RU" b="1" dirty="0" smtClean="0">
                <a:solidFill>
                  <a:schemeClr val="bg1"/>
                </a:solidFill>
              </a:rPr>
              <a:t>, имевший огромный опыт по обольщению женщин, приложил огромные усилия, чтобы добиться ответного чувства у </a:t>
            </a:r>
            <a:r>
              <a:rPr lang="ru-RU" b="1" dirty="0" smtClean="0">
                <a:solidFill>
                  <a:srgbClr val="FF0000"/>
                </a:solidFill>
              </a:rPr>
              <a:t>Нее</a:t>
            </a:r>
            <a:r>
              <a:rPr lang="ru-RU" b="1" dirty="0" smtClean="0">
                <a:solidFill>
                  <a:schemeClr val="bg1"/>
                </a:solidFill>
              </a:rPr>
              <a:t>. Похищение же девушки от родных брался организовать дружок, любитель всяких рискованных предприятий.</a:t>
            </a:r>
            <a:endParaRPr lang="ru-RU" dirty="0">
              <a:solidFill>
                <a:schemeClr val="bg1"/>
              </a:solidFill>
            </a:endParaRPr>
          </a:p>
        </p:txBody>
      </p:sp>
      <p:sp>
        <p:nvSpPr>
          <p:cNvPr id="12" name="Прямоугольник 11"/>
          <p:cNvSpPr/>
          <p:nvPr/>
        </p:nvSpPr>
        <p:spPr>
          <a:xfrm>
            <a:off x="3203848" y="260648"/>
            <a:ext cx="4045146" cy="584775"/>
          </a:xfrm>
          <a:prstGeom prst="rect">
            <a:avLst/>
          </a:prstGeom>
        </p:spPr>
        <p:txBody>
          <a:bodyPr wrap="none">
            <a:spAutoFit/>
          </a:bodyPr>
          <a:lstStyle/>
          <a:p>
            <a:r>
              <a:rPr lang="ru-RU" sz="3200" b="1" i="1" dirty="0" smtClean="0"/>
              <a:t>Кто он и кто она?</a:t>
            </a:r>
            <a:endParaRPr lang="ru-RU" sz="3200" dirty="0"/>
          </a:p>
        </p:txBody>
      </p:sp>
      <p:sp>
        <p:nvSpPr>
          <p:cNvPr id="13" name="TextBox 12"/>
          <p:cNvSpPr txBox="1"/>
          <p:nvPr/>
        </p:nvSpPr>
        <p:spPr>
          <a:xfrm>
            <a:off x="2699792" y="6457890"/>
            <a:ext cx="5060040" cy="400110"/>
          </a:xfrm>
          <a:prstGeom prst="rect">
            <a:avLst/>
          </a:prstGeom>
          <a:noFill/>
        </p:spPr>
        <p:txBody>
          <a:bodyPr wrap="none" rtlCol="0">
            <a:spAutoFit/>
          </a:bodyPr>
          <a:lstStyle/>
          <a:p>
            <a:r>
              <a:rPr lang="ru-RU" sz="2000" b="1" i="1" dirty="0" smtClean="0"/>
              <a:t>Наташа Ростова и Анатоль Курагин</a:t>
            </a:r>
            <a:endParaRPr lang="ru-RU" sz="2000" b="1" i="1"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2" presetClass="emph" presetSubtype="0" fill="hold" grpId="0" nodeType="clickEffect">
                                  <p:stCondLst>
                                    <p:cond delay="0"/>
                                  </p:stCondLst>
                                  <p:childTnLst>
                                    <p:animClr clrSpc="hsl">
                                      <p:cBhvr override="childStyle">
                                        <p:cTn id="6" dur="500" fill="hold"/>
                                        <p:tgtEl>
                                          <p:spTgt spid="8"/>
                                        </p:tgtEl>
                                        <p:attrNameLst>
                                          <p:attrName>style.color</p:attrName>
                                        </p:attrNameLst>
                                      </p:cBhvr>
                                      <p:by>
                                        <p:hsl h="-7200000" s="0" l="0"/>
                                      </p:by>
                                    </p:animClr>
                                    <p:animClr clrSpc="hsl">
                                      <p:cBhvr>
                                        <p:cTn id="7" dur="500" fill="hold"/>
                                        <p:tgtEl>
                                          <p:spTgt spid="8"/>
                                        </p:tgtEl>
                                        <p:attrNameLst>
                                          <p:attrName>fillcolor</p:attrName>
                                        </p:attrNameLst>
                                      </p:cBhvr>
                                      <p:by>
                                        <p:hsl h="-7200000" s="0" l="0"/>
                                      </p:by>
                                    </p:animClr>
                                    <p:animClr clrSpc="hsl">
                                      <p:cBhvr>
                                        <p:cTn id="8" dur="500" fill="hold"/>
                                        <p:tgtEl>
                                          <p:spTgt spid="8"/>
                                        </p:tgtEl>
                                        <p:attrNameLst>
                                          <p:attrName>stroke.color</p:attrName>
                                        </p:attrNameLst>
                                      </p:cBhvr>
                                      <p:by>
                                        <p:hsl h="-7200000" s="0" l="0"/>
                                      </p:by>
                                    </p:animClr>
                                    <p:set>
                                      <p:cBhvr>
                                        <p:cTn id="9" dur="500" fill="hold"/>
                                        <p:tgtEl>
                                          <p:spTgt spid="8"/>
                                        </p:tgtEl>
                                        <p:attrNameLst>
                                          <p:attrName>fill.type</p:attrName>
                                        </p:attrNameLst>
                                      </p:cBhvr>
                                      <p:to>
                                        <p:strVal val="solid"/>
                                      </p:to>
                                    </p:set>
                                  </p:childTnLst>
                                </p:cTn>
                              </p:par>
                              <p:par>
                                <p:cTn id="10" presetID="2" presetClass="entr" presetSubtype="4" fill="hold" nodeType="with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 calcmode="lin" valueType="num">
                                      <p:cBhvr additive="base">
                                        <p:cTn id="12"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3">
                                            <p:txEl>
                                              <p:pRg st="0" end="0"/>
                                            </p:txEl>
                                          </p:spTgt>
                                        </p:tgtEl>
                                        <p:attrNameLst>
                                          <p:attrName>ppt_y</p:attrName>
                                        </p:attrNameLst>
                                      </p:cBhvr>
                                      <p:tavLst>
                                        <p:tav tm="0">
                                          <p:val>
                                            <p:strVal val="1+#ppt_h/2"/>
                                          </p:val>
                                        </p:tav>
                                        <p:tav tm="100000">
                                          <p:val>
                                            <p:strVal val="#ppt_y"/>
                                          </p:val>
                                        </p:tav>
                                      </p:tavLst>
                                    </p:anim>
                                  </p:childTnLst>
                                </p:cTn>
                              </p:par>
                              <p:par>
                                <p:cTn id="14" presetID="2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edge">
                                      <p:cBhvr>
                                        <p:cTn id="16" dur="2000"/>
                                        <p:tgtEl>
                                          <p:spTgt spid="7"/>
                                        </p:tgtEl>
                                      </p:cBhvr>
                                    </p:animEffect>
                                  </p:childTnLst>
                                </p:cTn>
                              </p:par>
                              <p:par>
                                <p:cTn id="17" presetID="20"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edge">
                                      <p:cBhvr>
                                        <p:cTn id="19" dur="2000"/>
                                        <p:tgtEl>
                                          <p:spTgt spid="5"/>
                                        </p:tgtEl>
                                      </p:cBhvr>
                                    </p:animEffect>
                                  </p:childTnLst>
                                </p:cTn>
                              </p:par>
                              <p:par>
                                <p:cTn id="20" presetID="20"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edge">
                                      <p:cBhvr>
                                        <p:cTn id="22" dur="2000"/>
                                        <p:tgtEl>
                                          <p:spTgt spid="6"/>
                                        </p:tgtEl>
                                      </p:cBhvr>
                                    </p:animEffect>
                                  </p:childTnLst>
                                </p:cTn>
                              </p:par>
                            </p:childTnLst>
                          </p:cTn>
                        </p:par>
                      </p:childTnLst>
                    </p:cTn>
                  </p:par>
                </p:childTnLst>
              </p:cTn>
              <p:nextCondLst>
                <p:cond evt="onClick" delay="0">
                  <p:tgtEl>
                    <p:spTgt spid="8"/>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39552" y="1340768"/>
            <a:ext cx="7467600" cy="4525963"/>
          </a:xfrm>
        </p:spPr>
        <p:txBody>
          <a:bodyPr/>
          <a:lstStyle/>
          <a:p>
            <a:pPr>
              <a:buNone/>
            </a:pPr>
            <a:r>
              <a:rPr lang="ru-RU" sz="2800" dirty="0" smtClean="0"/>
              <a:t> </a:t>
            </a:r>
            <a:endParaRPr lang="ru-RU" dirty="0"/>
          </a:p>
        </p:txBody>
      </p:sp>
      <p:sp>
        <p:nvSpPr>
          <p:cNvPr id="4" name="Управляющая кнопка: возврат 3">
            <a:hlinkClick r:id="rId2" action="ppaction://hlinksldjump" highlightClick="1"/>
            <a:hlinkHover r:id="rId2" action="ppaction://hlinksldjump"/>
          </p:cNvPr>
          <p:cNvSpPr/>
          <p:nvPr/>
        </p:nvSpPr>
        <p:spPr>
          <a:xfrm>
            <a:off x="8316416" y="6237312"/>
            <a:ext cx="576064" cy="432048"/>
          </a:xfrm>
          <a:prstGeom prst="actionButtonReturn">
            <a:avLst/>
          </a:prstGeom>
          <a:scene3d>
            <a:camera prst="orthographicFront"/>
            <a:lightRig rig="threePt" dir="t"/>
          </a:scene3d>
          <a:sp3d extrusionH="196850">
            <a:bevelT w="114300" prst="artDeco"/>
            <a:bevelB w="114300" prst="artDeco"/>
            <a:extrusionClr>
              <a:srgbClr val="0070C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57150" h="38100" prst="artDeco"/>
            </a:sp3d>
          </a:bodyPr>
          <a:lstStyle/>
          <a:p>
            <a:pPr algn="ctr"/>
            <a:endParaRPr lang="ru-RU"/>
          </a:p>
        </p:txBody>
      </p:sp>
      <p:sp>
        <p:nvSpPr>
          <p:cNvPr id="5" name="Скругленный прямоугольник 4"/>
          <p:cNvSpPr/>
          <p:nvPr/>
        </p:nvSpPr>
        <p:spPr>
          <a:xfrm>
            <a:off x="395536" y="6165304"/>
            <a:ext cx="1944216" cy="504056"/>
          </a:xfrm>
          <a:prstGeom prst="roundRect">
            <a:avLst/>
          </a:prstGeom>
          <a:scene3d>
            <a:camera prst="orthographicFront"/>
            <a:lightRig rig="threePt" dir="t"/>
          </a:scene3d>
          <a:sp3d extrusionH="76200">
            <a:bevelT w="114300" prst="artDeco"/>
            <a:bevelB w="114300" prst="artDeco"/>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t>Ответ</a:t>
            </a:r>
            <a:endParaRPr lang="ru-RU" sz="2000" b="1" i="1" dirty="0"/>
          </a:p>
        </p:txBody>
      </p:sp>
      <p:sp>
        <p:nvSpPr>
          <p:cNvPr id="6" name="Скругленный прямоугольник 5"/>
          <p:cNvSpPr/>
          <p:nvPr/>
        </p:nvSpPr>
        <p:spPr>
          <a:xfrm>
            <a:off x="251520" y="188640"/>
            <a:ext cx="1944216" cy="504056"/>
          </a:xfrm>
          <a:prstGeom prst="roundRect">
            <a:avLst/>
          </a:prstGeom>
          <a:scene3d>
            <a:camera prst="orthographicFront"/>
            <a:lightRig rig="threePt" dir="t"/>
          </a:scene3d>
          <a:sp3d extrusionH="76200">
            <a:bevelT w="114300" prst="artDeco"/>
            <a:bevelB w="114300" prst="artDeco"/>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dirty="0" smtClean="0"/>
              <a:t>Портрет 5</a:t>
            </a:r>
            <a:endParaRPr lang="ru-RU" dirty="0"/>
          </a:p>
        </p:txBody>
      </p:sp>
      <p:sp>
        <p:nvSpPr>
          <p:cNvPr id="7" name="Скругленный прямоугольник 6"/>
          <p:cNvSpPr/>
          <p:nvPr/>
        </p:nvSpPr>
        <p:spPr>
          <a:xfrm>
            <a:off x="4932040" y="1700808"/>
            <a:ext cx="3960440" cy="4176464"/>
          </a:xfrm>
          <a:prstGeom prst="roundRect">
            <a:avLst/>
          </a:prstGeom>
          <a:scene3d>
            <a:camera prst="orthographicFront"/>
            <a:lightRig rig="threePt" dir="t"/>
          </a:scene3d>
          <a:sp3d extrusionH="76200">
            <a:bevelT w="114300" prst="artDeco"/>
            <a:bevelB w="114300" prst="artDeco"/>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None/>
            </a:pPr>
            <a:r>
              <a:rPr lang="ru-RU" sz="2000" b="1" i="1" dirty="0" smtClean="0">
                <a:solidFill>
                  <a:schemeClr val="bg1"/>
                </a:solidFill>
              </a:rPr>
              <a:t>Он  на этом бале в первый раз почувствовал себя оскорблённым тем положением, которое занимала его жена в высших сферах. Он был угрюм и рассеян. Поперёк лба его была глубокая складка, и он, стоя у окна, смотрел через очки, никого не видя.</a:t>
            </a:r>
            <a:endParaRPr lang="ru-RU" sz="2000" i="1" dirty="0">
              <a:solidFill>
                <a:schemeClr val="bg1"/>
              </a:solidFill>
            </a:endParaRPr>
          </a:p>
        </p:txBody>
      </p:sp>
      <p:sp>
        <p:nvSpPr>
          <p:cNvPr id="8" name="TextBox 7"/>
          <p:cNvSpPr txBox="1"/>
          <p:nvPr/>
        </p:nvSpPr>
        <p:spPr>
          <a:xfrm>
            <a:off x="5004048" y="332656"/>
            <a:ext cx="2246577" cy="584775"/>
          </a:xfrm>
          <a:prstGeom prst="rect">
            <a:avLst/>
          </a:prstGeom>
          <a:noFill/>
        </p:spPr>
        <p:txBody>
          <a:bodyPr wrap="none" rtlCol="0">
            <a:spAutoFit/>
          </a:bodyPr>
          <a:lstStyle/>
          <a:p>
            <a:r>
              <a:rPr lang="ru-RU" sz="3200" b="1" i="1" dirty="0" smtClean="0"/>
              <a:t>Кто это?</a:t>
            </a:r>
            <a:endParaRPr lang="ru-RU" sz="3200" b="1" i="1" dirty="0"/>
          </a:p>
        </p:txBody>
      </p:sp>
      <p:sp>
        <p:nvSpPr>
          <p:cNvPr id="9" name="TextBox 8"/>
          <p:cNvSpPr txBox="1"/>
          <p:nvPr/>
        </p:nvSpPr>
        <p:spPr>
          <a:xfrm>
            <a:off x="2483768" y="6237312"/>
            <a:ext cx="1931747" cy="400110"/>
          </a:xfrm>
          <a:prstGeom prst="rect">
            <a:avLst/>
          </a:prstGeom>
          <a:noFill/>
        </p:spPr>
        <p:txBody>
          <a:bodyPr wrap="none" rtlCol="0">
            <a:spAutoFit/>
          </a:bodyPr>
          <a:lstStyle/>
          <a:p>
            <a:r>
              <a:rPr lang="ru-RU" sz="2000" b="1" i="1" dirty="0" smtClean="0"/>
              <a:t>Пьер Безухов</a:t>
            </a:r>
            <a:endParaRPr lang="ru-RU" sz="2000" b="1" i="1" dirty="0"/>
          </a:p>
        </p:txBody>
      </p:sp>
      <p:pic>
        <p:nvPicPr>
          <p:cNvPr id="10" name="Picture 3" descr="C:\Users\Андрей\Desktop\19.02\война и мир в картинках\Voyna`i`mir`2`Natasha`DVDRip`DivX`RusAC3`by`Dim-Dim (19.02.2012 14-25-24)\Voyna`i`mir`2`Natasha`DVDRip`DivX`RusAC3`by`Dim-Dim 082.jpg"/>
          <p:cNvPicPr>
            <a:picLocks noChangeAspect="1" noChangeArrowheads="1"/>
          </p:cNvPicPr>
          <p:nvPr/>
        </p:nvPicPr>
        <p:blipFill>
          <a:blip r:embed="rId3" cstate="screen"/>
          <a:srcRect/>
          <a:stretch>
            <a:fillRect/>
          </a:stretch>
        </p:blipFill>
        <p:spPr bwMode="auto">
          <a:xfrm>
            <a:off x="251520" y="1052736"/>
            <a:ext cx="4333982" cy="41044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2" presetClass="emph" presetSubtype="0" fill="hold" grpId="0" nodeType="clickEffect">
                                  <p:stCondLst>
                                    <p:cond delay="0"/>
                                  </p:stCondLst>
                                  <p:childTnLst>
                                    <p:animClr clrSpc="hsl">
                                      <p:cBhvr override="childStyle">
                                        <p:cTn id="6" dur="500" fill="hold"/>
                                        <p:tgtEl>
                                          <p:spTgt spid="5"/>
                                        </p:tgtEl>
                                        <p:attrNameLst>
                                          <p:attrName>style.color</p:attrName>
                                        </p:attrNameLst>
                                      </p:cBhvr>
                                      <p:by>
                                        <p:hsl h="-7200000" s="0" l="0"/>
                                      </p:by>
                                    </p:animClr>
                                    <p:animClr clrSpc="hsl">
                                      <p:cBhvr>
                                        <p:cTn id="7" dur="500" fill="hold"/>
                                        <p:tgtEl>
                                          <p:spTgt spid="5"/>
                                        </p:tgtEl>
                                        <p:attrNameLst>
                                          <p:attrName>fillcolor</p:attrName>
                                        </p:attrNameLst>
                                      </p:cBhvr>
                                      <p:by>
                                        <p:hsl h="-7200000" s="0" l="0"/>
                                      </p:by>
                                    </p:animClr>
                                    <p:animClr clrSpc="hsl">
                                      <p:cBhvr>
                                        <p:cTn id="8" dur="500" fill="hold"/>
                                        <p:tgtEl>
                                          <p:spTgt spid="5"/>
                                        </p:tgtEl>
                                        <p:attrNameLst>
                                          <p:attrName>stroke.color</p:attrName>
                                        </p:attrNameLst>
                                      </p:cBhvr>
                                      <p:by>
                                        <p:hsl h="-7200000" s="0" l="0"/>
                                      </p:by>
                                    </p:animClr>
                                    <p:set>
                                      <p:cBhvr>
                                        <p:cTn id="9" dur="500" fill="hold"/>
                                        <p:tgtEl>
                                          <p:spTgt spid="5"/>
                                        </p:tgtEl>
                                        <p:attrNameLst>
                                          <p:attrName>fill.type</p:attrName>
                                        </p:attrNameLst>
                                      </p:cBhvr>
                                      <p:to>
                                        <p:strVal val="solid"/>
                                      </p:to>
                                    </p:set>
                                  </p:childTnLst>
                                </p:cTn>
                              </p:par>
                              <p:par>
                                <p:cTn id="10" presetID="2" presetClass="entr" presetSubtype="4"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par>
                                <p:cTn id="14" presetID="2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edge">
                                      <p:cBhvr>
                                        <p:cTn id="16" dur="2000"/>
                                        <p:tgtEl>
                                          <p:spTgt spid="10"/>
                                        </p:tgtEl>
                                      </p:cBhvr>
                                    </p:animEffect>
                                  </p:childTnLst>
                                </p:cTn>
                              </p:par>
                            </p:childTnLst>
                          </p:cTn>
                        </p:par>
                      </p:childTnLst>
                    </p:cTn>
                  </p:par>
                </p:childTnLst>
              </p:cTn>
              <p:nextCondLst>
                <p:cond evt="onClick" delay="0">
                  <p:tgtEl>
                    <p:spTgt spid="5"/>
                  </p:tgtEl>
                </p:cond>
              </p:nextCondLst>
            </p:seq>
          </p:childTnLst>
        </p:cTn>
      </p:par>
    </p:tnLst>
    <p:bldLst>
      <p:bldP spid="5" grpId="0" animBg="1"/>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4" name="Скругленный прямоугольник 3"/>
          <p:cNvSpPr/>
          <p:nvPr/>
        </p:nvSpPr>
        <p:spPr>
          <a:xfrm>
            <a:off x="395536" y="6165304"/>
            <a:ext cx="1944216" cy="504056"/>
          </a:xfrm>
          <a:prstGeom prst="roundRect">
            <a:avLst/>
          </a:prstGeom>
          <a:scene3d>
            <a:camera prst="orthographicFront"/>
            <a:lightRig rig="threePt" dir="t"/>
          </a:scene3d>
          <a:sp3d extrusionH="76200">
            <a:bevelT w="114300" prst="artDeco"/>
            <a:bevelB w="114300" prst="artDeco"/>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t>Ответ</a:t>
            </a:r>
            <a:endParaRPr lang="ru-RU" sz="2000" b="1" i="1" dirty="0"/>
          </a:p>
        </p:txBody>
      </p:sp>
      <p:sp>
        <p:nvSpPr>
          <p:cNvPr id="5" name="Управляющая кнопка: возврат 4">
            <a:hlinkClick r:id="rId3" action="ppaction://hlinksldjump" highlightClick="1"/>
            <a:hlinkHover r:id="rId3" action="ppaction://hlinksldjump"/>
          </p:cNvPr>
          <p:cNvSpPr/>
          <p:nvPr/>
        </p:nvSpPr>
        <p:spPr>
          <a:xfrm>
            <a:off x="8316416" y="6237312"/>
            <a:ext cx="576064" cy="432048"/>
          </a:xfrm>
          <a:prstGeom prst="actionButtonReturn">
            <a:avLst/>
          </a:prstGeom>
          <a:scene3d>
            <a:camera prst="orthographicFront"/>
            <a:lightRig rig="threePt" dir="t"/>
          </a:scene3d>
          <a:sp3d extrusionH="196850">
            <a:bevelT w="114300" prst="artDeco"/>
            <a:bevelB w="114300" prst="artDeco"/>
            <a:extrusionClr>
              <a:srgbClr val="0070C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57150" h="38100" prst="artDeco"/>
            </a:sp3d>
          </a:bodyPr>
          <a:lstStyle/>
          <a:p>
            <a:pPr algn="ctr"/>
            <a:endParaRPr lang="ru-RU"/>
          </a:p>
        </p:txBody>
      </p:sp>
      <p:sp>
        <p:nvSpPr>
          <p:cNvPr id="6" name="Скругленный прямоугольник 5"/>
          <p:cNvSpPr/>
          <p:nvPr/>
        </p:nvSpPr>
        <p:spPr>
          <a:xfrm>
            <a:off x="323528" y="188640"/>
            <a:ext cx="2232248" cy="576064"/>
          </a:xfrm>
          <a:prstGeom prst="roundRect">
            <a:avLst/>
          </a:prstGeom>
          <a:scene3d>
            <a:camera prst="orthographicFront"/>
            <a:lightRig rig="threePt" dir="t"/>
          </a:scene3d>
          <a:sp3d extrusionH="76200">
            <a:bevelT w="114300" prst="artDeco"/>
            <a:bevelB w="114300" prst="artDeco"/>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dirty="0" smtClean="0"/>
              <a:t>Пары 15</a:t>
            </a:r>
            <a:endParaRPr lang="ru-RU" dirty="0"/>
          </a:p>
        </p:txBody>
      </p:sp>
      <p:sp>
        <p:nvSpPr>
          <p:cNvPr id="7" name="Скругленный прямоугольник 6"/>
          <p:cNvSpPr/>
          <p:nvPr/>
        </p:nvSpPr>
        <p:spPr>
          <a:xfrm>
            <a:off x="3851920" y="908720"/>
            <a:ext cx="5040560" cy="5184576"/>
          </a:xfrm>
          <a:prstGeom prst="roundRect">
            <a:avLst/>
          </a:prstGeom>
          <a:scene3d>
            <a:camera prst="orthographicFront"/>
            <a:lightRig rig="threePt" dir="t"/>
          </a:scene3d>
          <a:sp3d extrusionH="76200">
            <a:bevelT w="114300" prst="artDeco"/>
            <a:bevelB w="114300" prst="artDeco"/>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solidFill>
                  <a:srgbClr val="FF0000"/>
                </a:solidFill>
              </a:rPr>
              <a:t>Он</a:t>
            </a:r>
            <a:r>
              <a:rPr lang="ru-RU" sz="2000" b="1" i="1" dirty="0" smtClean="0">
                <a:solidFill>
                  <a:schemeClr val="bg1"/>
                </a:solidFill>
              </a:rPr>
              <a:t> вспыхнул румянцем, поднял на нее глаза и сказал ей: – «Вы знаете мои чувства к вам!» Говорить больше не нужно было: лицо </a:t>
            </a:r>
            <a:r>
              <a:rPr lang="ru-RU" sz="2000" b="1" i="1" dirty="0" smtClean="0">
                <a:solidFill>
                  <a:srgbClr val="FF0000"/>
                </a:solidFill>
              </a:rPr>
              <a:t>ее</a:t>
            </a:r>
            <a:r>
              <a:rPr lang="ru-RU" sz="2000" b="1" i="1" dirty="0" smtClean="0">
                <a:solidFill>
                  <a:schemeClr val="bg1"/>
                </a:solidFill>
              </a:rPr>
              <a:t> сияло торжеством и самодовольством; но </a:t>
            </a:r>
            <a:r>
              <a:rPr lang="ru-RU" sz="2000" b="1" i="1" dirty="0" smtClean="0">
                <a:solidFill>
                  <a:srgbClr val="FF0000"/>
                </a:solidFill>
              </a:rPr>
              <a:t>она</a:t>
            </a:r>
            <a:r>
              <a:rPr lang="ru-RU" sz="2000" b="1" i="1" dirty="0" smtClean="0">
                <a:solidFill>
                  <a:schemeClr val="bg1"/>
                </a:solidFill>
              </a:rPr>
              <a:t> заставила его сказать ей всё, что говорится в таких случаях, сказать, что </a:t>
            </a:r>
            <a:r>
              <a:rPr lang="ru-RU" sz="2000" b="1" i="1" dirty="0" smtClean="0">
                <a:solidFill>
                  <a:srgbClr val="FF0000"/>
                </a:solidFill>
              </a:rPr>
              <a:t>он</a:t>
            </a:r>
            <a:r>
              <a:rPr lang="ru-RU" sz="2000" b="1" i="1" dirty="0" smtClean="0">
                <a:solidFill>
                  <a:schemeClr val="bg1"/>
                </a:solidFill>
              </a:rPr>
              <a:t> любит ее, и никогда ни одну женщину не любил более ее. </a:t>
            </a:r>
            <a:r>
              <a:rPr lang="ru-RU" sz="2000" b="1" i="1" dirty="0" smtClean="0">
                <a:solidFill>
                  <a:srgbClr val="FF0000"/>
                </a:solidFill>
              </a:rPr>
              <a:t>Она </a:t>
            </a:r>
            <a:r>
              <a:rPr lang="ru-RU" sz="2000" b="1" i="1" dirty="0" smtClean="0">
                <a:solidFill>
                  <a:schemeClr val="bg1"/>
                </a:solidFill>
              </a:rPr>
              <a:t>знала, что за пензенские имения и нижегородские леса она могла требовать этого и она получила то, что требовала.</a:t>
            </a:r>
            <a:endParaRPr lang="ru-RU" sz="2000" b="1" i="1" dirty="0">
              <a:solidFill>
                <a:schemeClr val="bg1"/>
              </a:solidFill>
            </a:endParaRPr>
          </a:p>
        </p:txBody>
      </p:sp>
      <p:sp>
        <p:nvSpPr>
          <p:cNvPr id="8" name="Прямоугольник 7"/>
          <p:cNvSpPr/>
          <p:nvPr/>
        </p:nvSpPr>
        <p:spPr>
          <a:xfrm>
            <a:off x="2699792" y="188640"/>
            <a:ext cx="4045146" cy="584775"/>
          </a:xfrm>
          <a:prstGeom prst="rect">
            <a:avLst/>
          </a:prstGeom>
        </p:spPr>
        <p:txBody>
          <a:bodyPr wrap="none">
            <a:spAutoFit/>
          </a:bodyPr>
          <a:lstStyle/>
          <a:p>
            <a:r>
              <a:rPr lang="ru-RU" sz="3200" b="1" i="1" dirty="0" smtClean="0"/>
              <a:t>Кто он и кто она?</a:t>
            </a:r>
            <a:endParaRPr lang="ru-RU" sz="3200" dirty="0"/>
          </a:p>
        </p:txBody>
      </p:sp>
      <p:sp>
        <p:nvSpPr>
          <p:cNvPr id="9" name="TextBox 8"/>
          <p:cNvSpPr txBox="1"/>
          <p:nvPr/>
        </p:nvSpPr>
        <p:spPr>
          <a:xfrm>
            <a:off x="2483768" y="6237312"/>
            <a:ext cx="4775153" cy="400110"/>
          </a:xfrm>
          <a:prstGeom prst="rect">
            <a:avLst/>
          </a:prstGeom>
          <a:noFill/>
        </p:spPr>
        <p:txBody>
          <a:bodyPr wrap="none" rtlCol="0">
            <a:spAutoFit/>
          </a:bodyPr>
          <a:lstStyle/>
          <a:p>
            <a:r>
              <a:rPr lang="ru-RU" sz="2000" b="1" i="1" dirty="0" err="1" smtClean="0"/>
              <a:t>Жюли</a:t>
            </a:r>
            <a:r>
              <a:rPr lang="ru-RU" sz="2000" b="1" i="1" dirty="0" smtClean="0"/>
              <a:t> </a:t>
            </a:r>
            <a:r>
              <a:rPr lang="ru-RU" sz="2000" b="1" i="1" dirty="0" err="1" smtClean="0"/>
              <a:t>Карагина</a:t>
            </a:r>
            <a:r>
              <a:rPr lang="ru-RU" sz="2000" b="1" i="1" dirty="0" smtClean="0"/>
              <a:t> и Борис Друбецкой</a:t>
            </a:r>
            <a:endParaRPr lang="ru-RU" sz="2000" b="1" i="1" dirty="0"/>
          </a:p>
        </p:txBody>
      </p:sp>
      <p:pic>
        <p:nvPicPr>
          <p:cNvPr id="10" name="Picture 2" descr="C:\Users\Учитель\Desktop\130677.jpg"/>
          <p:cNvPicPr>
            <a:picLocks noChangeAspect="1" noChangeArrowheads="1"/>
          </p:cNvPicPr>
          <p:nvPr/>
        </p:nvPicPr>
        <p:blipFill>
          <a:blip r:embed="rId4" cstate="screen"/>
          <a:srcRect/>
          <a:stretch>
            <a:fillRect/>
          </a:stretch>
        </p:blipFill>
        <p:spPr bwMode="auto">
          <a:xfrm>
            <a:off x="395536" y="1052736"/>
            <a:ext cx="2979207" cy="3600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2" presetClass="emph" presetSubtype="0" fill="hold" grpId="0" nodeType="clickEffect">
                                  <p:stCondLst>
                                    <p:cond delay="0"/>
                                  </p:stCondLst>
                                  <p:childTnLst>
                                    <p:animClr clrSpc="hsl">
                                      <p:cBhvr override="childStyle">
                                        <p:cTn id="6" dur="500" fill="hold"/>
                                        <p:tgtEl>
                                          <p:spTgt spid="4"/>
                                        </p:tgtEl>
                                        <p:attrNameLst>
                                          <p:attrName>style.color</p:attrName>
                                        </p:attrNameLst>
                                      </p:cBhvr>
                                      <p:by>
                                        <p:hsl h="-7200000" s="0" l="0"/>
                                      </p:by>
                                    </p:animClr>
                                    <p:animClr clrSpc="hsl">
                                      <p:cBhvr>
                                        <p:cTn id="7" dur="500" fill="hold"/>
                                        <p:tgtEl>
                                          <p:spTgt spid="4"/>
                                        </p:tgtEl>
                                        <p:attrNameLst>
                                          <p:attrName>fillcolor</p:attrName>
                                        </p:attrNameLst>
                                      </p:cBhvr>
                                      <p:by>
                                        <p:hsl h="-7200000" s="0" l="0"/>
                                      </p:by>
                                    </p:animClr>
                                    <p:animClr clrSpc="hsl">
                                      <p:cBhvr>
                                        <p:cTn id="8" dur="500" fill="hold"/>
                                        <p:tgtEl>
                                          <p:spTgt spid="4"/>
                                        </p:tgtEl>
                                        <p:attrNameLst>
                                          <p:attrName>stroke.color</p:attrName>
                                        </p:attrNameLst>
                                      </p:cBhvr>
                                      <p:by>
                                        <p:hsl h="-7200000" s="0" l="0"/>
                                      </p:by>
                                    </p:animClr>
                                    <p:set>
                                      <p:cBhvr>
                                        <p:cTn id="9" dur="500" fill="hold"/>
                                        <p:tgtEl>
                                          <p:spTgt spid="4"/>
                                        </p:tgtEl>
                                        <p:attrNameLst>
                                          <p:attrName>fill.type</p:attrName>
                                        </p:attrNameLst>
                                      </p:cBhvr>
                                      <p:to>
                                        <p:strVal val="solid"/>
                                      </p:to>
                                    </p:set>
                                  </p:childTnLst>
                                </p:cTn>
                              </p:par>
                              <p:par>
                                <p:cTn id="10" presetID="2" presetClass="entr" presetSubtype="4"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par>
                                <p:cTn id="14" presetID="2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edge">
                                      <p:cBhvr>
                                        <p:cTn id="16" dur="2000"/>
                                        <p:tgtEl>
                                          <p:spTgt spid="10"/>
                                        </p:tgtEl>
                                      </p:cBhvr>
                                    </p:animEffect>
                                  </p:childTnLst>
                                </p:cTn>
                              </p:par>
                            </p:childTnLst>
                          </p:cTn>
                        </p:par>
                      </p:childTnLst>
                    </p:cTn>
                  </p:par>
                </p:childTnLst>
              </p:cTn>
              <p:nextCondLst>
                <p:cond evt="onClick" delay="0">
                  <p:tgtEl>
                    <p:spTgt spid="4"/>
                  </p:tgtEl>
                </p:cond>
              </p:nextCondLst>
            </p:seq>
          </p:childTnLst>
        </p:cTn>
      </p:par>
    </p:tnLst>
    <p:bldLst>
      <p:bldP spid="4" grpId="0" animBg="1"/>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707904" y="274638"/>
            <a:ext cx="4216896" cy="634082"/>
          </a:xfrm>
        </p:spPr>
        <p:txBody>
          <a:bodyPr>
            <a:normAutofit/>
          </a:bodyPr>
          <a:lstStyle/>
          <a:p>
            <a:r>
              <a:rPr lang="ru-RU" sz="3200" b="1" i="1" dirty="0" smtClean="0"/>
              <a:t>Кто он и кто она?</a:t>
            </a:r>
            <a:endParaRPr lang="ru-RU" sz="3200" dirty="0"/>
          </a:p>
        </p:txBody>
      </p:sp>
      <p:sp>
        <p:nvSpPr>
          <p:cNvPr id="5" name="Содержимое 4"/>
          <p:cNvSpPr>
            <a:spLocks noGrp="1"/>
          </p:cNvSpPr>
          <p:nvPr>
            <p:ph idx="1"/>
          </p:nvPr>
        </p:nvSpPr>
        <p:spPr/>
        <p:txBody>
          <a:bodyPr>
            <a:normAutofit/>
          </a:bodyPr>
          <a:lstStyle/>
          <a:p>
            <a:pPr algn="just">
              <a:lnSpc>
                <a:spcPct val="90000"/>
              </a:lnSpc>
              <a:buNone/>
              <a:defRPr/>
            </a:pPr>
            <a:r>
              <a:rPr lang="ru-RU" sz="2800" dirty="0" smtClean="0"/>
              <a:t> </a:t>
            </a:r>
            <a:endParaRPr lang="ru-RU" dirty="0"/>
          </a:p>
        </p:txBody>
      </p:sp>
      <p:sp>
        <p:nvSpPr>
          <p:cNvPr id="6" name="Скругленный прямоугольник 5"/>
          <p:cNvSpPr/>
          <p:nvPr/>
        </p:nvSpPr>
        <p:spPr>
          <a:xfrm>
            <a:off x="179512" y="6165304"/>
            <a:ext cx="1944216" cy="504056"/>
          </a:xfrm>
          <a:prstGeom prst="roundRect">
            <a:avLst/>
          </a:prstGeom>
          <a:scene3d>
            <a:camera prst="orthographicFront"/>
            <a:lightRig rig="threePt" dir="t"/>
          </a:scene3d>
          <a:sp3d extrusionH="76200">
            <a:bevelT w="114300" prst="artDeco"/>
            <a:bevelB w="114300" prst="artDeco"/>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t>Ответ</a:t>
            </a:r>
            <a:endParaRPr lang="ru-RU" sz="2000" b="1" i="1" dirty="0"/>
          </a:p>
        </p:txBody>
      </p:sp>
      <p:sp>
        <p:nvSpPr>
          <p:cNvPr id="7" name="Управляющая кнопка: возврат 6">
            <a:hlinkClick r:id="rId3" action="ppaction://hlinksldjump" highlightClick="1"/>
            <a:hlinkHover r:id="rId3" action="ppaction://hlinksldjump"/>
          </p:cNvPr>
          <p:cNvSpPr/>
          <p:nvPr/>
        </p:nvSpPr>
        <p:spPr>
          <a:xfrm>
            <a:off x="8316416" y="6237312"/>
            <a:ext cx="576064" cy="432048"/>
          </a:xfrm>
          <a:prstGeom prst="actionButtonReturn">
            <a:avLst/>
          </a:prstGeom>
          <a:scene3d>
            <a:camera prst="orthographicFront"/>
            <a:lightRig rig="threePt" dir="t"/>
          </a:scene3d>
          <a:sp3d extrusionH="196850">
            <a:bevelT w="114300" prst="artDeco"/>
            <a:bevelB w="114300" prst="artDeco"/>
            <a:extrusionClr>
              <a:srgbClr val="0070C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57150" h="38100" prst="artDeco"/>
            </a:sp3d>
          </a:bodyPr>
          <a:lstStyle/>
          <a:p>
            <a:pPr algn="ctr"/>
            <a:endParaRPr lang="ru-RU"/>
          </a:p>
        </p:txBody>
      </p:sp>
      <p:sp>
        <p:nvSpPr>
          <p:cNvPr id="8" name="Скругленный прямоугольник 7"/>
          <p:cNvSpPr/>
          <p:nvPr/>
        </p:nvSpPr>
        <p:spPr>
          <a:xfrm>
            <a:off x="251520" y="188640"/>
            <a:ext cx="2232248" cy="576064"/>
          </a:xfrm>
          <a:prstGeom prst="roundRect">
            <a:avLst/>
          </a:prstGeom>
          <a:scene3d>
            <a:camera prst="orthographicFront"/>
            <a:lightRig rig="threePt" dir="t"/>
          </a:scene3d>
          <a:sp3d extrusionH="76200">
            <a:bevelT w="114300" prst="artDeco"/>
            <a:bevelB w="114300" prst="artDeco"/>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dirty="0" smtClean="0"/>
              <a:t>Пары 20 </a:t>
            </a:r>
            <a:endParaRPr lang="ru-RU" dirty="0"/>
          </a:p>
        </p:txBody>
      </p:sp>
      <p:sp>
        <p:nvSpPr>
          <p:cNvPr id="9" name="Скругленный прямоугольник 8"/>
          <p:cNvSpPr/>
          <p:nvPr/>
        </p:nvSpPr>
        <p:spPr>
          <a:xfrm>
            <a:off x="323528" y="908720"/>
            <a:ext cx="8568952" cy="5112568"/>
          </a:xfrm>
          <a:prstGeom prst="roundRect">
            <a:avLst/>
          </a:prstGeom>
          <a:scene3d>
            <a:camera prst="orthographicFront"/>
            <a:lightRig rig="threePt" dir="t"/>
          </a:scene3d>
          <a:sp3d extrusionH="76200">
            <a:bevelT w="114300" prst="artDeco"/>
            <a:bevelB w="114300" prst="artDeco"/>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dirty="0" smtClean="0">
                <a:solidFill>
                  <a:schemeClr val="bg1"/>
                </a:solidFill>
              </a:rPr>
              <a:t> Но </a:t>
            </a:r>
            <a:r>
              <a:rPr lang="ru-RU" b="1" i="1" dirty="0" smtClean="0">
                <a:solidFill>
                  <a:srgbClr val="FF0000"/>
                </a:solidFill>
              </a:rPr>
              <a:t>Он</a:t>
            </a:r>
            <a:r>
              <a:rPr lang="ru-RU" b="1" i="1" dirty="0" smtClean="0">
                <a:solidFill>
                  <a:schemeClr val="bg1"/>
                </a:solidFill>
              </a:rPr>
              <a:t> , приятно улыбаясь, объяснил, что, ежели он не будет знать верно, что будет дано за </a:t>
            </a:r>
            <a:r>
              <a:rPr lang="ru-RU" b="1" i="1" dirty="0" smtClean="0">
                <a:solidFill>
                  <a:srgbClr val="FF0000"/>
                </a:solidFill>
              </a:rPr>
              <a:t>Ней</a:t>
            </a:r>
            <a:r>
              <a:rPr lang="ru-RU" b="1" i="1" dirty="0" smtClean="0">
                <a:solidFill>
                  <a:schemeClr val="bg1"/>
                </a:solidFill>
              </a:rPr>
              <a:t>, и не получит вперед хотя части того, что назначено ей, то он принужден будет отказаться.</a:t>
            </a:r>
          </a:p>
          <a:p>
            <a:pPr algn="ctr"/>
            <a:r>
              <a:rPr lang="ru-RU" b="1" i="1" dirty="0" smtClean="0">
                <a:solidFill>
                  <a:schemeClr val="bg1"/>
                </a:solidFill>
              </a:rPr>
              <a:t>– Потому что рассудите, граф, ежели бы я теперь позволил себе жениться, не имея определенных средств для поддержания своей жены, я поступил бы подло…</a:t>
            </a:r>
          </a:p>
          <a:p>
            <a:pPr algn="ctr"/>
            <a:r>
              <a:rPr lang="ru-RU" b="1" i="1" dirty="0" smtClean="0">
                <a:solidFill>
                  <a:schemeClr val="bg1"/>
                </a:solidFill>
              </a:rPr>
              <a:t>Разговор кончился тем, что граф, желая быть великодушным и не подвергаться новым просьбам, сказал, что он выдает вексель в 80 тысяч. </a:t>
            </a:r>
            <a:r>
              <a:rPr lang="ru-RU" b="1" i="1" dirty="0" smtClean="0">
                <a:solidFill>
                  <a:srgbClr val="FF0000"/>
                </a:solidFill>
              </a:rPr>
              <a:t>Тот</a:t>
            </a:r>
            <a:r>
              <a:rPr lang="ru-RU" b="1" i="1" dirty="0" smtClean="0">
                <a:solidFill>
                  <a:schemeClr val="bg1"/>
                </a:solidFill>
              </a:rPr>
              <a:t> кротко улыбнулся, поцеловал графа в плечо и сказал, что он очень благодарен, но никак не может теперь устроиться в новой жизни, не получив чистыми деньгами 30 тысяч. – Хотя бы 20 тысяч, граф, – прибавил он; – а вексель тогда только в 60 тысяч.</a:t>
            </a:r>
          </a:p>
          <a:p>
            <a:pPr algn="ctr"/>
            <a:r>
              <a:rPr lang="ru-RU" b="1" i="1" dirty="0" smtClean="0">
                <a:solidFill>
                  <a:schemeClr val="bg1"/>
                </a:solidFill>
              </a:rPr>
              <a:t>– Да, да, хорошо, – скороговоркой заговорил граф, – только уж извини, дружок, 20 тысяч я дам, а вексель кроме того на 80 тысяч дам.  </a:t>
            </a:r>
            <a:r>
              <a:rPr lang="ru-RU" b="1" i="1" dirty="0" err="1" smtClean="0">
                <a:solidFill>
                  <a:schemeClr val="bg1"/>
                </a:solidFill>
              </a:rPr>
              <a:t>Так‑то</a:t>
            </a:r>
            <a:r>
              <a:rPr lang="ru-RU" b="1" i="1" dirty="0" smtClean="0">
                <a:solidFill>
                  <a:schemeClr val="bg1"/>
                </a:solidFill>
              </a:rPr>
              <a:t>, поцелуй меня.</a:t>
            </a:r>
          </a:p>
        </p:txBody>
      </p:sp>
      <p:pic>
        <p:nvPicPr>
          <p:cNvPr id="7171" name="Picture 3" descr="C:\Users\Учитель\Desktop\111244.jpg"/>
          <p:cNvPicPr>
            <a:picLocks noChangeAspect="1" noChangeArrowheads="1"/>
          </p:cNvPicPr>
          <p:nvPr/>
        </p:nvPicPr>
        <p:blipFill>
          <a:blip r:embed="rId4" cstate="screen"/>
          <a:srcRect/>
          <a:stretch>
            <a:fillRect/>
          </a:stretch>
        </p:blipFill>
        <p:spPr bwMode="auto">
          <a:xfrm>
            <a:off x="1331640" y="1916832"/>
            <a:ext cx="6645142" cy="29523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TextBox 9"/>
          <p:cNvSpPr txBox="1"/>
          <p:nvPr/>
        </p:nvSpPr>
        <p:spPr>
          <a:xfrm>
            <a:off x="2267744" y="6165304"/>
            <a:ext cx="2942857" cy="400110"/>
          </a:xfrm>
          <a:prstGeom prst="rect">
            <a:avLst/>
          </a:prstGeom>
          <a:noFill/>
        </p:spPr>
        <p:txBody>
          <a:bodyPr wrap="none" rtlCol="0">
            <a:spAutoFit/>
          </a:bodyPr>
          <a:lstStyle/>
          <a:p>
            <a:r>
              <a:rPr lang="ru-RU" sz="2000" b="1" i="1" dirty="0" smtClean="0"/>
              <a:t>Берг и Вера Ростова</a:t>
            </a:r>
            <a:endParaRPr lang="ru-RU" sz="2000" b="1" i="1"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2" presetClass="emph" presetSubtype="0" fill="hold" grpId="0" nodeType="clickEffect">
                                  <p:stCondLst>
                                    <p:cond delay="0"/>
                                  </p:stCondLst>
                                  <p:childTnLst>
                                    <p:animClr clrSpc="hsl">
                                      <p:cBhvr override="childStyle">
                                        <p:cTn id="6" dur="500" fill="hold"/>
                                        <p:tgtEl>
                                          <p:spTgt spid="6"/>
                                        </p:tgtEl>
                                        <p:attrNameLst>
                                          <p:attrName>style.color</p:attrName>
                                        </p:attrNameLst>
                                      </p:cBhvr>
                                      <p:by>
                                        <p:hsl h="-7200000" s="0" l="0"/>
                                      </p:by>
                                    </p:animClr>
                                    <p:animClr clrSpc="hsl">
                                      <p:cBhvr>
                                        <p:cTn id="7" dur="500" fill="hold"/>
                                        <p:tgtEl>
                                          <p:spTgt spid="6"/>
                                        </p:tgtEl>
                                        <p:attrNameLst>
                                          <p:attrName>fillcolor</p:attrName>
                                        </p:attrNameLst>
                                      </p:cBhvr>
                                      <p:by>
                                        <p:hsl h="-7200000" s="0" l="0"/>
                                      </p:by>
                                    </p:animClr>
                                    <p:animClr clrSpc="hsl">
                                      <p:cBhvr>
                                        <p:cTn id="8" dur="500" fill="hold"/>
                                        <p:tgtEl>
                                          <p:spTgt spid="6"/>
                                        </p:tgtEl>
                                        <p:attrNameLst>
                                          <p:attrName>stroke.color</p:attrName>
                                        </p:attrNameLst>
                                      </p:cBhvr>
                                      <p:by>
                                        <p:hsl h="-7200000" s="0" l="0"/>
                                      </p:by>
                                    </p:animClr>
                                    <p:set>
                                      <p:cBhvr>
                                        <p:cTn id="9" dur="500" fill="hold"/>
                                        <p:tgtEl>
                                          <p:spTgt spid="6"/>
                                        </p:tgtEl>
                                        <p:attrNameLst>
                                          <p:attrName>fill.type</p:attrName>
                                        </p:attrNameLst>
                                      </p:cBhvr>
                                      <p:to>
                                        <p:strVal val="solid"/>
                                      </p:to>
                                    </p:set>
                                  </p:childTnLst>
                                </p:cTn>
                              </p:par>
                              <p:par>
                                <p:cTn id="10" presetID="2" presetClass="entr" presetSubtype="4"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par>
                                <p:cTn id="14" presetID="20" presetClass="entr" presetSubtype="0" fill="hold" nodeType="withEffect">
                                  <p:stCondLst>
                                    <p:cond delay="0"/>
                                  </p:stCondLst>
                                  <p:childTnLst>
                                    <p:set>
                                      <p:cBhvr>
                                        <p:cTn id="15" dur="1" fill="hold">
                                          <p:stCondLst>
                                            <p:cond delay="0"/>
                                          </p:stCondLst>
                                        </p:cTn>
                                        <p:tgtEl>
                                          <p:spTgt spid="7171"/>
                                        </p:tgtEl>
                                        <p:attrNameLst>
                                          <p:attrName>style.visibility</p:attrName>
                                        </p:attrNameLst>
                                      </p:cBhvr>
                                      <p:to>
                                        <p:strVal val="visible"/>
                                      </p:to>
                                    </p:set>
                                    <p:animEffect transition="in" filter="wedge">
                                      <p:cBhvr>
                                        <p:cTn id="16" dur="2000"/>
                                        <p:tgtEl>
                                          <p:spTgt spid="7171"/>
                                        </p:tgtEl>
                                      </p:cBhvr>
                                    </p:animEffect>
                                  </p:childTnLst>
                                </p:cTn>
                              </p:par>
                            </p:childTnLst>
                          </p:cTn>
                        </p:par>
                      </p:childTnLst>
                    </p:cTn>
                  </p:par>
                </p:childTnLst>
              </p:cTn>
              <p:nextCondLst>
                <p:cond evt="onClick" delay="0">
                  <p:tgtEl>
                    <p:spTgt spid="6"/>
                  </p:tgtEl>
                </p:cond>
              </p:nextCondLst>
            </p:seq>
          </p:childTnLst>
        </p:cTn>
      </p:par>
    </p:tnLst>
    <p:bldLst>
      <p:bldP spid="6" grpId="0" animBg="1"/>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Вертикальный свиток 6"/>
          <p:cNvSpPr/>
          <p:nvPr/>
        </p:nvSpPr>
        <p:spPr>
          <a:xfrm rot="20769993">
            <a:off x="1366969" y="1306420"/>
            <a:ext cx="8136904" cy="4896544"/>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solidFill>
                  <a:schemeClr val="bg1"/>
                </a:solidFill>
              </a:rPr>
              <a:t>                                  «Это </a:t>
            </a:r>
            <a:r>
              <a:rPr lang="ru-RU" sz="2000" b="1" i="1" dirty="0" err="1" smtClean="0">
                <a:solidFill>
                  <a:schemeClr val="bg1"/>
                </a:solidFill>
              </a:rPr>
              <a:t>пултуская</a:t>
            </a:r>
            <a:r>
              <a:rPr lang="ru-RU" sz="2000" b="1" i="1" dirty="0" smtClean="0">
                <a:solidFill>
                  <a:schemeClr val="bg1"/>
                </a:solidFill>
              </a:rPr>
              <a:t> битва, которая считается великой победой, но которая совсем не такова, по моему мнению. Мы штатские имеем, как вы знаете, очень дурную привычку решать вопрос о выигрыше или проигрыше сражения. Тот, кто отступил после сражения, тот проиграл его, вот что мы говорим, и судя по этому мы проиграли </a:t>
            </a:r>
            <a:r>
              <a:rPr lang="ru-RU" sz="2000" b="1" i="1" dirty="0" err="1" smtClean="0">
                <a:solidFill>
                  <a:schemeClr val="bg1"/>
                </a:solidFill>
              </a:rPr>
              <a:t>пултуское</a:t>
            </a:r>
            <a:r>
              <a:rPr lang="ru-RU" sz="2000" b="1" i="1" dirty="0" smtClean="0">
                <a:solidFill>
                  <a:schemeClr val="bg1"/>
                </a:solidFill>
              </a:rPr>
              <a:t> сражение. Одним словом, мы отступаем после битвы, но посылаем курьера в Петербург с известием о победе, и генерал </a:t>
            </a:r>
            <a:r>
              <a:rPr lang="ru-RU" sz="2000" b="1" i="1" dirty="0" err="1" smtClean="0">
                <a:solidFill>
                  <a:schemeClr val="bg1"/>
                </a:solidFill>
              </a:rPr>
              <a:t>Бенигсен</a:t>
            </a:r>
            <a:r>
              <a:rPr lang="ru-RU" sz="2000" b="1" i="1" dirty="0" smtClean="0">
                <a:solidFill>
                  <a:schemeClr val="bg1"/>
                </a:solidFill>
              </a:rPr>
              <a:t> не уступает начальствования над армией генералу </a:t>
            </a:r>
            <a:r>
              <a:rPr lang="ru-RU" sz="2000" b="1" i="1" dirty="0" err="1" smtClean="0">
                <a:solidFill>
                  <a:schemeClr val="bg1"/>
                </a:solidFill>
              </a:rPr>
              <a:t>Буксгевдену</a:t>
            </a:r>
            <a:r>
              <a:rPr lang="ru-RU" sz="2000" b="1" i="1" dirty="0" smtClean="0">
                <a:solidFill>
                  <a:schemeClr val="bg1"/>
                </a:solidFill>
              </a:rPr>
              <a:t>, надеясь получить из Петербурга в благодарность за свою победу звание главнокомандующего». </a:t>
            </a:r>
            <a:endParaRPr lang="ru-RU" sz="2000" b="1" i="1" dirty="0">
              <a:solidFill>
                <a:schemeClr val="bg1"/>
              </a:solidFill>
            </a:endParaRPr>
          </a:p>
        </p:txBody>
      </p:sp>
      <p:sp>
        <p:nvSpPr>
          <p:cNvPr id="2" name="Заголовок 1"/>
          <p:cNvSpPr>
            <a:spLocks noGrp="1"/>
          </p:cNvSpPr>
          <p:nvPr>
            <p:ph type="title"/>
          </p:nvPr>
        </p:nvSpPr>
        <p:spPr>
          <a:xfrm>
            <a:off x="2483768" y="0"/>
            <a:ext cx="6480720" cy="1196752"/>
          </a:xfrm>
        </p:spPr>
        <p:txBody>
          <a:bodyPr>
            <a:noAutofit/>
          </a:bodyPr>
          <a:lstStyle/>
          <a:p>
            <a:pPr algn="ctr"/>
            <a:r>
              <a:rPr lang="ru-RU" sz="3200" b="1" i="1" dirty="0" smtClean="0"/>
              <a:t>Кто автор этого письма, адресованного князю Андрею?</a:t>
            </a:r>
            <a:endParaRPr lang="ru-RU" sz="3200" b="1" i="1" dirty="0"/>
          </a:p>
        </p:txBody>
      </p:sp>
      <p:sp>
        <p:nvSpPr>
          <p:cNvPr id="4" name="Скругленный прямоугольник 3"/>
          <p:cNvSpPr/>
          <p:nvPr/>
        </p:nvSpPr>
        <p:spPr>
          <a:xfrm>
            <a:off x="251520" y="6165304"/>
            <a:ext cx="1944216" cy="504056"/>
          </a:xfrm>
          <a:prstGeom prst="roundRect">
            <a:avLst/>
          </a:prstGeom>
          <a:scene3d>
            <a:camera prst="orthographicFront"/>
            <a:lightRig rig="threePt" dir="t"/>
          </a:scene3d>
          <a:sp3d extrusionH="76200">
            <a:bevelT w="114300" prst="artDeco"/>
            <a:bevelB w="114300" prst="artDeco"/>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t>Ответ</a:t>
            </a:r>
            <a:endParaRPr lang="ru-RU" sz="2000" b="1" i="1" dirty="0"/>
          </a:p>
        </p:txBody>
      </p:sp>
      <p:sp>
        <p:nvSpPr>
          <p:cNvPr id="5" name="Управляющая кнопка: возврат 4">
            <a:hlinkClick r:id="rId3" action="ppaction://hlinksldjump" highlightClick="1"/>
            <a:hlinkHover r:id="rId3" action="ppaction://hlinksldjump"/>
          </p:cNvPr>
          <p:cNvSpPr/>
          <p:nvPr/>
        </p:nvSpPr>
        <p:spPr>
          <a:xfrm>
            <a:off x="8316416" y="6237312"/>
            <a:ext cx="576064" cy="432048"/>
          </a:xfrm>
          <a:prstGeom prst="actionButtonReturn">
            <a:avLst/>
          </a:prstGeom>
          <a:scene3d>
            <a:camera prst="orthographicFront"/>
            <a:lightRig rig="threePt" dir="t"/>
          </a:scene3d>
          <a:sp3d extrusionH="196850">
            <a:bevelT w="114300" prst="artDeco"/>
            <a:bevelB w="114300" prst="artDeco"/>
            <a:extrusionClr>
              <a:srgbClr val="0070C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57150" h="38100" prst="artDeco"/>
            </a:sp3d>
          </a:bodyPr>
          <a:lstStyle/>
          <a:p>
            <a:pPr algn="ctr"/>
            <a:endParaRPr lang="ru-RU"/>
          </a:p>
        </p:txBody>
      </p:sp>
      <p:sp>
        <p:nvSpPr>
          <p:cNvPr id="6" name="Скругленный прямоугольник 5"/>
          <p:cNvSpPr/>
          <p:nvPr/>
        </p:nvSpPr>
        <p:spPr>
          <a:xfrm>
            <a:off x="251520" y="188640"/>
            <a:ext cx="2232248" cy="576064"/>
          </a:xfrm>
          <a:prstGeom prst="roundRect">
            <a:avLst/>
          </a:prstGeom>
          <a:scene3d>
            <a:camera prst="orthographicFront"/>
            <a:lightRig rig="threePt" dir="t"/>
          </a:scene3d>
          <a:sp3d extrusionH="76200">
            <a:bevelT w="114300" prst="artDeco"/>
            <a:bevelB w="114300" prst="artDeco"/>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dirty="0" smtClean="0"/>
              <a:t>Письма  5</a:t>
            </a:r>
            <a:endParaRPr lang="ru-RU" dirty="0"/>
          </a:p>
        </p:txBody>
      </p:sp>
      <p:pic>
        <p:nvPicPr>
          <p:cNvPr id="8" name="Picture 3" descr="C:\Users\Андрей\Desktop\19.02\война и мир в картинках\Voyna`i`mir`2`Natasha`DVDRip`DivX`RusAC3`by`Dim-Dim (19.02.2012 14-25-24)\Voyna`i`mir`2`Natasha`DVDRip`DivX`RusAC3`by`Dim-Dim 164.jpg"/>
          <p:cNvPicPr>
            <a:picLocks noGrp="1" noChangeAspect="1" noChangeArrowheads="1"/>
          </p:cNvPicPr>
          <p:nvPr>
            <p:ph idx="1"/>
          </p:nvPr>
        </p:nvPicPr>
        <p:blipFill>
          <a:blip r:embed="rId4" cstate="screen"/>
          <a:srcRect/>
          <a:stretch>
            <a:fillRect/>
          </a:stretch>
        </p:blipFill>
        <p:spPr bwMode="auto">
          <a:xfrm>
            <a:off x="251520" y="836712"/>
            <a:ext cx="2483768" cy="19019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8"/>
          <p:cNvSpPr txBox="1"/>
          <p:nvPr/>
        </p:nvSpPr>
        <p:spPr>
          <a:xfrm>
            <a:off x="251520" y="2924944"/>
            <a:ext cx="1800200" cy="3170099"/>
          </a:xfrm>
          <a:prstGeom prst="rect">
            <a:avLst/>
          </a:prstGeom>
          <a:noFill/>
        </p:spPr>
        <p:txBody>
          <a:bodyPr wrap="square" rtlCol="0">
            <a:spAutoFit/>
          </a:bodyPr>
          <a:lstStyle/>
          <a:p>
            <a:r>
              <a:rPr lang="ru-RU" sz="2000" b="1" i="1" dirty="0" err="1" smtClean="0"/>
              <a:t>Билибин</a:t>
            </a:r>
            <a:r>
              <a:rPr lang="ru-RU" sz="2000" b="1" i="1" dirty="0" smtClean="0"/>
              <a:t>, находившийся теперь в качестве дипломатического чиновника при главной квартире армии</a:t>
            </a:r>
            <a:endParaRPr lang="ru-RU" sz="2000" b="1" i="1"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2" presetClass="emph" presetSubtype="0" fill="hold" grpId="0" nodeType="clickEffect">
                                  <p:stCondLst>
                                    <p:cond delay="0"/>
                                  </p:stCondLst>
                                  <p:childTnLst>
                                    <p:animClr clrSpc="hsl">
                                      <p:cBhvr override="childStyle">
                                        <p:cTn id="6" dur="500" fill="hold"/>
                                        <p:tgtEl>
                                          <p:spTgt spid="4"/>
                                        </p:tgtEl>
                                        <p:attrNameLst>
                                          <p:attrName>style.color</p:attrName>
                                        </p:attrNameLst>
                                      </p:cBhvr>
                                      <p:by>
                                        <p:hsl h="-7200000" s="0" l="0"/>
                                      </p:by>
                                    </p:animClr>
                                    <p:animClr clrSpc="hsl">
                                      <p:cBhvr>
                                        <p:cTn id="7" dur="500" fill="hold"/>
                                        <p:tgtEl>
                                          <p:spTgt spid="4"/>
                                        </p:tgtEl>
                                        <p:attrNameLst>
                                          <p:attrName>fillcolor</p:attrName>
                                        </p:attrNameLst>
                                      </p:cBhvr>
                                      <p:by>
                                        <p:hsl h="-7200000" s="0" l="0"/>
                                      </p:by>
                                    </p:animClr>
                                    <p:animClr clrSpc="hsl">
                                      <p:cBhvr>
                                        <p:cTn id="8" dur="500" fill="hold"/>
                                        <p:tgtEl>
                                          <p:spTgt spid="4"/>
                                        </p:tgtEl>
                                        <p:attrNameLst>
                                          <p:attrName>stroke.color</p:attrName>
                                        </p:attrNameLst>
                                      </p:cBhvr>
                                      <p:by>
                                        <p:hsl h="-7200000" s="0" l="0"/>
                                      </p:by>
                                    </p:animClr>
                                    <p:set>
                                      <p:cBhvr>
                                        <p:cTn id="9" dur="500" fill="hold"/>
                                        <p:tgtEl>
                                          <p:spTgt spid="4"/>
                                        </p:tgtEl>
                                        <p:attrNameLst>
                                          <p:attrName>fill.type</p:attrName>
                                        </p:attrNameLst>
                                      </p:cBhvr>
                                      <p:to>
                                        <p:strVal val="solid"/>
                                      </p:to>
                                    </p:set>
                                  </p:childTnLst>
                                </p:cTn>
                              </p:par>
                              <p:par>
                                <p:cTn id="10" presetID="2" presetClass="entr" presetSubtype="4"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4"/>
                  </p:tgtEl>
                </p:cond>
              </p:nextCondLst>
            </p:seq>
          </p:childTnLst>
        </p:cTn>
      </p:par>
    </p:tnLst>
    <p:bldLst>
      <p:bldP spid="4" grpId="0" animBg="1"/>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67744" y="274638"/>
            <a:ext cx="5657056" cy="1143000"/>
          </a:xfrm>
        </p:spPr>
        <p:txBody>
          <a:bodyPr>
            <a:normAutofit/>
          </a:bodyPr>
          <a:lstStyle/>
          <a:p>
            <a:r>
              <a:rPr lang="ru-RU" sz="3200" b="1" i="1" dirty="0" smtClean="0"/>
              <a:t>Кто автор письма и по какому поводу оно написано?</a:t>
            </a:r>
            <a:endParaRPr lang="ru-RU" sz="3200" b="1" i="1" dirty="0"/>
          </a:p>
        </p:txBody>
      </p:sp>
      <p:sp>
        <p:nvSpPr>
          <p:cNvPr id="3" name="Содержимое 2"/>
          <p:cNvSpPr>
            <a:spLocks noGrp="1"/>
          </p:cNvSpPr>
          <p:nvPr>
            <p:ph idx="1"/>
          </p:nvPr>
        </p:nvSpPr>
        <p:spPr/>
        <p:txBody>
          <a:bodyPr>
            <a:normAutofit/>
          </a:bodyPr>
          <a:lstStyle/>
          <a:p>
            <a:pPr algn="just">
              <a:lnSpc>
                <a:spcPct val="90000"/>
              </a:lnSpc>
              <a:buNone/>
              <a:defRPr/>
            </a:pPr>
            <a:r>
              <a:rPr lang="ru-RU" sz="3200" b="1" dirty="0" smtClean="0">
                <a:solidFill>
                  <a:srgbClr val="993300"/>
                </a:solidFill>
              </a:rPr>
              <a:t>          </a:t>
            </a:r>
            <a:endParaRPr lang="ru-RU" dirty="0"/>
          </a:p>
        </p:txBody>
      </p:sp>
      <p:sp>
        <p:nvSpPr>
          <p:cNvPr id="4" name="Скругленный прямоугольник 3"/>
          <p:cNvSpPr/>
          <p:nvPr/>
        </p:nvSpPr>
        <p:spPr>
          <a:xfrm>
            <a:off x="395536" y="6165304"/>
            <a:ext cx="1944216" cy="504056"/>
          </a:xfrm>
          <a:prstGeom prst="roundRect">
            <a:avLst/>
          </a:prstGeom>
          <a:scene3d>
            <a:camera prst="orthographicFront"/>
            <a:lightRig rig="threePt" dir="t"/>
          </a:scene3d>
          <a:sp3d extrusionH="76200">
            <a:bevelT w="114300" prst="artDeco"/>
            <a:bevelB w="114300" prst="artDeco"/>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t>Ответ</a:t>
            </a:r>
            <a:endParaRPr lang="ru-RU" sz="2000" b="1" i="1" dirty="0"/>
          </a:p>
        </p:txBody>
      </p:sp>
      <p:sp>
        <p:nvSpPr>
          <p:cNvPr id="5" name="Управляющая кнопка: возврат 4">
            <a:hlinkClick r:id="rId3" action="ppaction://hlinksldjump" highlightClick="1"/>
            <a:hlinkHover r:id="rId3" action="ppaction://hlinksldjump"/>
          </p:cNvPr>
          <p:cNvSpPr/>
          <p:nvPr/>
        </p:nvSpPr>
        <p:spPr>
          <a:xfrm>
            <a:off x="8316416" y="6237312"/>
            <a:ext cx="576064" cy="432048"/>
          </a:xfrm>
          <a:prstGeom prst="actionButtonReturn">
            <a:avLst/>
          </a:prstGeom>
          <a:scene3d>
            <a:camera prst="orthographicFront"/>
            <a:lightRig rig="threePt" dir="t"/>
          </a:scene3d>
          <a:sp3d extrusionH="196850">
            <a:bevelT w="114300" prst="artDeco"/>
            <a:bevelB w="114300" prst="artDeco"/>
            <a:extrusionClr>
              <a:srgbClr val="0070C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57150" h="38100" prst="artDeco"/>
            </a:sp3d>
          </a:bodyPr>
          <a:lstStyle/>
          <a:p>
            <a:pPr algn="ctr"/>
            <a:endParaRPr lang="ru-RU"/>
          </a:p>
        </p:txBody>
      </p:sp>
      <p:sp>
        <p:nvSpPr>
          <p:cNvPr id="6" name="Скругленный прямоугольник 5"/>
          <p:cNvSpPr/>
          <p:nvPr/>
        </p:nvSpPr>
        <p:spPr>
          <a:xfrm>
            <a:off x="0" y="188640"/>
            <a:ext cx="2232248" cy="576064"/>
          </a:xfrm>
          <a:prstGeom prst="roundRect">
            <a:avLst/>
          </a:prstGeom>
          <a:scene3d>
            <a:camera prst="orthographicFront"/>
            <a:lightRig rig="threePt" dir="t"/>
          </a:scene3d>
          <a:sp3d extrusionH="76200">
            <a:bevelT w="114300" prst="artDeco"/>
            <a:bevelB w="114300" prst="artDeco"/>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dirty="0" smtClean="0"/>
              <a:t>Письма  10 </a:t>
            </a:r>
            <a:endParaRPr lang="ru-RU" dirty="0"/>
          </a:p>
        </p:txBody>
      </p:sp>
      <p:sp>
        <p:nvSpPr>
          <p:cNvPr id="7" name="Вертикальный свиток 6"/>
          <p:cNvSpPr/>
          <p:nvPr/>
        </p:nvSpPr>
        <p:spPr>
          <a:xfrm rot="20865114">
            <a:off x="3137264" y="1658034"/>
            <a:ext cx="6146880" cy="4104929"/>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90000"/>
              </a:lnSpc>
              <a:buNone/>
              <a:defRPr/>
            </a:pPr>
            <a:r>
              <a:rPr lang="ru-RU" sz="2000" b="1" i="1" dirty="0" smtClean="0">
                <a:solidFill>
                  <a:schemeClr val="bg1"/>
                </a:solidFill>
              </a:rPr>
              <a:t>«Женись, женись, голубчик… Родство хорошее!.. Умные люди, а</a:t>
            </a:r>
            <a:r>
              <a:rPr lang="en-US" sz="2000" b="1" i="1" dirty="0" smtClean="0">
                <a:solidFill>
                  <a:schemeClr val="bg1"/>
                </a:solidFill>
              </a:rPr>
              <a:t>? </a:t>
            </a:r>
            <a:r>
              <a:rPr lang="ru-RU" sz="2000" b="1" i="1" dirty="0" smtClean="0">
                <a:solidFill>
                  <a:schemeClr val="bg1"/>
                </a:solidFill>
              </a:rPr>
              <a:t>Богатые, а</a:t>
            </a:r>
            <a:r>
              <a:rPr lang="en-US" sz="2000" b="1" i="1" dirty="0" smtClean="0">
                <a:solidFill>
                  <a:schemeClr val="bg1"/>
                </a:solidFill>
              </a:rPr>
              <a:t>?</a:t>
            </a:r>
            <a:r>
              <a:rPr lang="ru-RU" sz="2000" b="1" i="1" dirty="0" smtClean="0">
                <a:solidFill>
                  <a:schemeClr val="bg1"/>
                </a:solidFill>
              </a:rPr>
              <a:t> Да. Хороша у </a:t>
            </a:r>
            <a:r>
              <a:rPr lang="ru-RU" sz="2000" b="1" i="1" dirty="0" err="1" smtClean="0">
                <a:solidFill>
                  <a:schemeClr val="bg1"/>
                </a:solidFill>
              </a:rPr>
              <a:t>Николушки</a:t>
            </a:r>
            <a:r>
              <a:rPr lang="ru-RU" sz="2000" b="1" i="1" dirty="0" smtClean="0">
                <a:solidFill>
                  <a:schemeClr val="bg1"/>
                </a:solidFill>
              </a:rPr>
              <a:t> мачеха будет. Напиши ему, что пускай женится хоть завтра. Только одно, в моём доме больше баб не нужно; пускай женится, сам по себе живёт.»</a:t>
            </a:r>
            <a:endParaRPr lang="ru-RU" sz="2000" i="1" dirty="0">
              <a:solidFill>
                <a:schemeClr val="bg1"/>
              </a:solidFill>
            </a:endParaRPr>
          </a:p>
        </p:txBody>
      </p:sp>
      <p:pic>
        <p:nvPicPr>
          <p:cNvPr id="8" name="Picture 3" descr="C:\Users\Андрей\Desktop\19.02\война и мир в картинках\Voyna`i`mir`2`Natasha`DVDRip`DivX`RusAC3`by`Dim-Dim (19.02.2012 14-25-24)\Voyna`i`mir`2`Natasha`DVDRip`DivX`RusAC3`by`Dim-Dim 338.jpg"/>
          <p:cNvPicPr>
            <a:picLocks noChangeAspect="1" noChangeArrowheads="1"/>
          </p:cNvPicPr>
          <p:nvPr/>
        </p:nvPicPr>
        <p:blipFill>
          <a:blip r:embed="rId4" cstate="screen"/>
          <a:srcRect/>
          <a:stretch>
            <a:fillRect/>
          </a:stretch>
        </p:blipFill>
        <p:spPr bwMode="auto">
          <a:xfrm>
            <a:off x="251520" y="1340768"/>
            <a:ext cx="3168352" cy="29099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8"/>
          <p:cNvSpPr txBox="1"/>
          <p:nvPr/>
        </p:nvSpPr>
        <p:spPr>
          <a:xfrm>
            <a:off x="251520" y="4797152"/>
            <a:ext cx="3240360" cy="1323439"/>
          </a:xfrm>
          <a:prstGeom prst="rect">
            <a:avLst/>
          </a:prstGeom>
          <a:noFill/>
        </p:spPr>
        <p:txBody>
          <a:bodyPr wrap="square" rtlCol="0">
            <a:spAutoFit/>
          </a:bodyPr>
          <a:lstStyle/>
          <a:p>
            <a:pPr algn="ctr"/>
            <a:r>
              <a:rPr lang="ru-RU" sz="2000" b="1" i="1" dirty="0" smtClean="0"/>
              <a:t>Николай Андреевич Болконский, помолвка князя Андрея с Наташей</a:t>
            </a:r>
            <a:endParaRPr lang="ru-RU" sz="2000" b="1" i="1"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2" presetClass="emph" presetSubtype="0" fill="hold" grpId="0" nodeType="clickEffect">
                                  <p:stCondLst>
                                    <p:cond delay="0"/>
                                  </p:stCondLst>
                                  <p:childTnLst>
                                    <p:animClr clrSpc="hsl">
                                      <p:cBhvr override="childStyle">
                                        <p:cTn id="6" dur="500" fill="hold"/>
                                        <p:tgtEl>
                                          <p:spTgt spid="4"/>
                                        </p:tgtEl>
                                        <p:attrNameLst>
                                          <p:attrName>style.color</p:attrName>
                                        </p:attrNameLst>
                                      </p:cBhvr>
                                      <p:by>
                                        <p:hsl h="-7200000" s="0" l="0"/>
                                      </p:by>
                                    </p:animClr>
                                    <p:animClr clrSpc="hsl">
                                      <p:cBhvr>
                                        <p:cTn id="7" dur="500" fill="hold"/>
                                        <p:tgtEl>
                                          <p:spTgt spid="4"/>
                                        </p:tgtEl>
                                        <p:attrNameLst>
                                          <p:attrName>fillcolor</p:attrName>
                                        </p:attrNameLst>
                                      </p:cBhvr>
                                      <p:by>
                                        <p:hsl h="-7200000" s="0" l="0"/>
                                      </p:by>
                                    </p:animClr>
                                    <p:animClr clrSpc="hsl">
                                      <p:cBhvr>
                                        <p:cTn id="8" dur="500" fill="hold"/>
                                        <p:tgtEl>
                                          <p:spTgt spid="4"/>
                                        </p:tgtEl>
                                        <p:attrNameLst>
                                          <p:attrName>stroke.color</p:attrName>
                                        </p:attrNameLst>
                                      </p:cBhvr>
                                      <p:by>
                                        <p:hsl h="-7200000" s="0" l="0"/>
                                      </p:by>
                                    </p:animClr>
                                    <p:set>
                                      <p:cBhvr>
                                        <p:cTn id="9" dur="500" fill="hold"/>
                                        <p:tgtEl>
                                          <p:spTgt spid="4"/>
                                        </p:tgtEl>
                                        <p:attrNameLst>
                                          <p:attrName>fill.type</p:attrName>
                                        </p:attrNameLst>
                                      </p:cBhvr>
                                      <p:to>
                                        <p:strVal val="solid"/>
                                      </p:to>
                                    </p:set>
                                  </p:childTnLst>
                                </p:cTn>
                              </p:par>
                              <p:par>
                                <p:cTn id="10" presetID="20"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edge">
                                      <p:cBhvr>
                                        <p:cTn id="12" dur="2000"/>
                                        <p:tgtEl>
                                          <p:spTgt spid="8"/>
                                        </p:tgtEl>
                                      </p:cBhvr>
                                    </p:animEffect>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4"/>
                  </p:tgtEl>
                </p:cond>
              </p:nextCondLst>
            </p:seq>
          </p:childTnLst>
        </p:cTn>
      </p:par>
    </p:tnLst>
    <p:bldLst>
      <p:bldP spid="4" grpId="0" animBg="1"/>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15816" y="908720"/>
            <a:ext cx="6228184" cy="994122"/>
          </a:xfrm>
        </p:spPr>
        <p:txBody>
          <a:bodyPr>
            <a:normAutofit fontScale="90000"/>
          </a:bodyPr>
          <a:lstStyle/>
          <a:p>
            <a:pPr algn="ctr"/>
            <a:r>
              <a:rPr lang="ru-RU" sz="3200" b="1" i="1" dirty="0" smtClean="0"/>
              <a:t>Что предпринял Николай Ростов после получения таких писем?</a:t>
            </a:r>
            <a:endParaRPr lang="ru-RU" sz="3200" b="1" i="1" dirty="0"/>
          </a:p>
        </p:txBody>
      </p:sp>
      <p:sp>
        <p:nvSpPr>
          <p:cNvPr id="3" name="Содержимое 2"/>
          <p:cNvSpPr>
            <a:spLocks noGrp="1"/>
          </p:cNvSpPr>
          <p:nvPr>
            <p:ph idx="1"/>
          </p:nvPr>
        </p:nvSpPr>
        <p:spPr/>
        <p:txBody>
          <a:bodyPr>
            <a:normAutofit/>
          </a:bodyPr>
          <a:lstStyle/>
          <a:p>
            <a:pPr algn="just">
              <a:lnSpc>
                <a:spcPct val="80000"/>
              </a:lnSpc>
              <a:buNone/>
              <a:defRPr/>
            </a:pPr>
            <a:endParaRPr lang="ru-RU" dirty="0"/>
          </a:p>
        </p:txBody>
      </p:sp>
      <p:sp>
        <p:nvSpPr>
          <p:cNvPr id="4" name="Скругленный прямоугольник 3"/>
          <p:cNvSpPr/>
          <p:nvPr/>
        </p:nvSpPr>
        <p:spPr>
          <a:xfrm>
            <a:off x="395536" y="6165304"/>
            <a:ext cx="1944216" cy="504056"/>
          </a:xfrm>
          <a:prstGeom prst="roundRect">
            <a:avLst/>
          </a:prstGeom>
          <a:scene3d>
            <a:camera prst="orthographicFront"/>
            <a:lightRig rig="threePt" dir="t"/>
          </a:scene3d>
          <a:sp3d extrusionH="76200">
            <a:bevelT w="114300" prst="artDeco"/>
            <a:bevelB w="114300" prst="artDeco"/>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t>Ответ</a:t>
            </a:r>
            <a:endParaRPr lang="ru-RU" sz="2000" b="1" i="1" dirty="0"/>
          </a:p>
        </p:txBody>
      </p:sp>
      <p:sp>
        <p:nvSpPr>
          <p:cNvPr id="5" name="Управляющая кнопка: возврат 4">
            <a:hlinkClick r:id="rId3" action="ppaction://hlinksldjump" highlightClick="1"/>
            <a:hlinkHover r:id="rId3" action="ppaction://hlinksldjump"/>
          </p:cNvPr>
          <p:cNvSpPr/>
          <p:nvPr/>
        </p:nvSpPr>
        <p:spPr>
          <a:xfrm>
            <a:off x="8316416" y="6237312"/>
            <a:ext cx="576064" cy="432048"/>
          </a:xfrm>
          <a:prstGeom prst="actionButtonReturn">
            <a:avLst/>
          </a:prstGeom>
          <a:scene3d>
            <a:camera prst="orthographicFront"/>
            <a:lightRig rig="threePt" dir="t"/>
          </a:scene3d>
          <a:sp3d extrusionH="196850">
            <a:bevelT w="114300" prst="artDeco"/>
            <a:bevelB w="114300" prst="artDeco"/>
            <a:extrusionClr>
              <a:srgbClr val="0070C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57150" h="38100" prst="artDeco"/>
            </a:sp3d>
          </a:bodyPr>
          <a:lstStyle/>
          <a:p>
            <a:pPr algn="ctr"/>
            <a:endParaRPr lang="ru-RU"/>
          </a:p>
        </p:txBody>
      </p:sp>
      <p:sp>
        <p:nvSpPr>
          <p:cNvPr id="6" name="Скругленный прямоугольник 5"/>
          <p:cNvSpPr/>
          <p:nvPr/>
        </p:nvSpPr>
        <p:spPr>
          <a:xfrm>
            <a:off x="3779912" y="188640"/>
            <a:ext cx="2232248" cy="576064"/>
          </a:xfrm>
          <a:prstGeom prst="roundRect">
            <a:avLst/>
          </a:prstGeom>
          <a:scene3d>
            <a:camera prst="orthographicFront"/>
            <a:lightRig rig="threePt" dir="t"/>
          </a:scene3d>
          <a:sp3d extrusionH="76200">
            <a:bevelT w="114300" prst="artDeco"/>
            <a:bevelB w="114300" prst="artDeco"/>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dirty="0" smtClean="0"/>
              <a:t>Письма 15</a:t>
            </a:r>
            <a:endParaRPr lang="ru-RU" dirty="0"/>
          </a:p>
        </p:txBody>
      </p:sp>
      <p:sp>
        <p:nvSpPr>
          <p:cNvPr id="7" name="Вертикальный свиток 6"/>
          <p:cNvSpPr/>
          <p:nvPr/>
        </p:nvSpPr>
        <p:spPr>
          <a:xfrm>
            <a:off x="-180528" y="2132856"/>
            <a:ext cx="9793088" cy="3960440"/>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80000"/>
              </a:lnSpc>
              <a:buNone/>
              <a:defRPr/>
            </a:pPr>
            <a:r>
              <a:rPr lang="ru-RU" sz="2000" b="1" i="1" dirty="0" smtClean="0">
                <a:solidFill>
                  <a:schemeClr val="bg1"/>
                </a:solidFill>
              </a:rPr>
              <a:t>«В 1810 году он получил письма родных, в которых извещали его о помолвке Наташи с Болконским и о том, что свадьба будет через год, потому что старый князь не согласен. Это письмо огорчило, оскорбило Николая.» Ему было жалко потерять из дома Наташу, которую он очень любил, и он не понял поведения Андрея Болконского, решившего отложить свадьбу. </a:t>
            </a:r>
          </a:p>
          <a:p>
            <a:pPr algn="just">
              <a:lnSpc>
                <a:spcPct val="80000"/>
              </a:lnSpc>
              <a:buNone/>
              <a:defRPr/>
            </a:pPr>
            <a:r>
              <a:rPr lang="ru-RU" sz="2000" b="1" i="1" dirty="0" smtClean="0">
                <a:solidFill>
                  <a:schemeClr val="bg1"/>
                </a:solidFill>
              </a:rPr>
              <a:t>        «Но весной того же года он получил письмо матери, писавшей тайно от графа, и письмо это убедило его ехать. Она писала, что ежели Николай не приедет и не возьмётся за дело, то всё имение пойдёт с молотка и все пойдут по миру. Граф так слаб, так вверился Митеньке, так добр, и так все его обманывают, что всё идёт хуже и хуже.»</a:t>
            </a:r>
          </a:p>
        </p:txBody>
      </p:sp>
      <p:sp>
        <p:nvSpPr>
          <p:cNvPr id="8" name="TextBox 7"/>
          <p:cNvSpPr txBox="1"/>
          <p:nvPr/>
        </p:nvSpPr>
        <p:spPr>
          <a:xfrm>
            <a:off x="2411760" y="6237312"/>
            <a:ext cx="5270482" cy="400110"/>
          </a:xfrm>
          <a:prstGeom prst="rect">
            <a:avLst/>
          </a:prstGeom>
          <a:noFill/>
        </p:spPr>
        <p:txBody>
          <a:bodyPr wrap="none" rtlCol="0">
            <a:spAutoFit/>
          </a:bodyPr>
          <a:lstStyle/>
          <a:p>
            <a:r>
              <a:rPr lang="ru-RU" sz="2000" b="1" i="1" dirty="0" smtClean="0"/>
              <a:t>Ушел  из армии в длительный отпуск </a:t>
            </a:r>
            <a:endParaRPr lang="ru-RU" sz="2000" b="1" i="1" dirty="0"/>
          </a:p>
        </p:txBody>
      </p:sp>
      <p:pic>
        <p:nvPicPr>
          <p:cNvPr id="8194" name="Picture 2" descr="C:\Users\Учитель\Pictures\FreeVideoToJPGConverter\Voyna.i.mir.03.serija.iz.04 (28.03.2012 17-43-06)\Voyna.i.mir.03.serija.iz.04 067.jpg"/>
          <p:cNvPicPr>
            <a:picLocks noChangeAspect="1" noChangeArrowheads="1"/>
          </p:cNvPicPr>
          <p:nvPr/>
        </p:nvPicPr>
        <p:blipFill>
          <a:blip r:embed="rId4" cstate="screen"/>
          <a:srcRect/>
          <a:stretch>
            <a:fillRect/>
          </a:stretch>
        </p:blipFill>
        <p:spPr bwMode="auto">
          <a:xfrm>
            <a:off x="179512" y="0"/>
            <a:ext cx="2448272" cy="24057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2" presetClass="emph" presetSubtype="0" fill="hold" grpId="0" nodeType="clickEffect">
                                  <p:stCondLst>
                                    <p:cond delay="0"/>
                                  </p:stCondLst>
                                  <p:childTnLst>
                                    <p:animClr clrSpc="hsl">
                                      <p:cBhvr override="childStyle">
                                        <p:cTn id="6" dur="500" fill="hold"/>
                                        <p:tgtEl>
                                          <p:spTgt spid="4"/>
                                        </p:tgtEl>
                                        <p:attrNameLst>
                                          <p:attrName>style.color</p:attrName>
                                        </p:attrNameLst>
                                      </p:cBhvr>
                                      <p:by>
                                        <p:hsl h="-7200000" s="0" l="0"/>
                                      </p:by>
                                    </p:animClr>
                                    <p:animClr clrSpc="hsl">
                                      <p:cBhvr>
                                        <p:cTn id="7" dur="500" fill="hold"/>
                                        <p:tgtEl>
                                          <p:spTgt spid="4"/>
                                        </p:tgtEl>
                                        <p:attrNameLst>
                                          <p:attrName>fillcolor</p:attrName>
                                        </p:attrNameLst>
                                      </p:cBhvr>
                                      <p:by>
                                        <p:hsl h="-7200000" s="0" l="0"/>
                                      </p:by>
                                    </p:animClr>
                                    <p:animClr clrSpc="hsl">
                                      <p:cBhvr>
                                        <p:cTn id="8" dur="500" fill="hold"/>
                                        <p:tgtEl>
                                          <p:spTgt spid="4"/>
                                        </p:tgtEl>
                                        <p:attrNameLst>
                                          <p:attrName>stroke.color</p:attrName>
                                        </p:attrNameLst>
                                      </p:cBhvr>
                                      <p:by>
                                        <p:hsl h="-7200000" s="0" l="0"/>
                                      </p:by>
                                    </p:animClr>
                                    <p:set>
                                      <p:cBhvr>
                                        <p:cTn id="9" dur="500" fill="hold"/>
                                        <p:tgtEl>
                                          <p:spTgt spid="4"/>
                                        </p:tgtEl>
                                        <p:attrNameLst>
                                          <p:attrName>fill.type</p:attrName>
                                        </p:attrNameLst>
                                      </p:cBhvr>
                                      <p:to>
                                        <p:strVal val="solid"/>
                                      </p:to>
                                    </p:set>
                                  </p:childTnLst>
                                </p:cTn>
                              </p:par>
                              <p:par>
                                <p:cTn id="10" presetID="2" presetClass="entr" presetSubtype="4"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4"/>
                  </p:tgtEl>
                </p:cond>
              </p:nextCondLst>
            </p:seq>
          </p:childTnLst>
        </p:cTn>
      </p:par>
    </p:tnLst>
    <p:bldLst>
      <p:bldP spid="4" grpId="0" animBg="1"/>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Вертикальный свиток 6"/>
          <p:cNvSpPr/>
          <p:nvPr/>
        </p:nvSpPr>
        <p:spPr>
          <a:xfrm rot="21039061">
            <a:off x="211545" y="942802"/>
            <a:ext cx="7776864" cy="3240360"/>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solidFill>
                  <a:schemeClr val="bg1"/>
                </a:solidFill>
              </a:rPr>
              <a:t>«Так как я в доме у вас бывать более не намерен по известным тебе причинам и еду в армию, то нынче вечером я даю моим приятелям прощальную пирушку – приезжай в Английскую гостиницу».</a:t>
            </a:r>
            <a:endParaRPr lang="ru-RU" sz="2000" b="1" i="1" dirty="0">
              <a:solidFill>
                <a:schemeClr val="bg1"/>
              </a:solidFill>
            </a:endParaRPr>
          </a:p>
        </p:txBody>
      </p:sp>
      <p:sp>
        <p:nvSpPr>
          <p:cNvPr id="2" name="Заголовок 1"/>
          <p:cNvSpPr>
            <a:spLocks noGrp="1"/>
          </p:cNvSpPr>
          <p:nvPr>
            <p:ph type="title"/>
          </p:nvPr>
        </p:nvSpPr>
        <p:spPr>
          <a:xfrm>
            <a:off x="2699792" y="274638"/>
            <a:ext cx="6120680" cy="1143000"/>
          </a:xfrm>
        </p:spPr>
        <p:txBody>
          <a:bodyPr>
            <a:normAutofit/>
          </a:bodyPr>
          <a:lstStyle/>
          <a:p>
            <a:pPr algn="ctr"/>
            <a:r>
              <a:rPr lang="ru-RU" sz="3200" b="1" i="1" dirty="0" smtClean="0"/>
              <a:t>Кто автор письма и кому оно предназначалось?</a:t>
            </a:r>
            <a:endParaRPr lang="ru-RU" sz="3200" b="1" i="1" dirty="0"/>
          </a:p>
        </p:txBody>
      </p:sp>
      <p:sp>
        <p:nvSpPr>
          <p:cNvPr id="3" name="Содержимое 2"/>
          <p:cNvSpPr>
            <a:spLocks noGrp="1"/>
          </p:cNvSpPr>
          <p:nvPr>
            <p:ph idx="1"/>
          </p:nvPr>
        </p:nvSpPr>
        <p:spPr>
          <a:xfrm>
            <a:off x="457200" y="4941168"/>
            <a:ext cx="1954560" cy="1184995"/>
          </a:xfrm>
        </p:spPr>
        <p:txBody>
          <a:bodyPr/>
          <a:lstStyle/>
          <a:p>
            <a:endParaRPr lang="ru-RU" dirty="0"/>
          </a:p>
        </p:txBody>
      </p:sp>
      <p:sp>
        <p:nvSpPr>
          <p:cNvPr id="4" name="Скругленный прямоугольник 3"/>
          <p:cNvSpPr/>
          <p:nvPr/>
        </p:nvSpPr>
        <p:spPr>
          <a:xfrm>
            <a:off x="251520" y="5805264"/>
            <a:ext cx="1944216" cy="504056"/>
          </a:xfrm>
          <a:prstGeom prst="roundRect">
            <a:avLst/>
          </a:prstGeom>
          <a:scene3d>
            <a:camera prst="orthographicFront"/>
            <a:lightRig rig="threePt" dir="t"/>
          </a:scene3d>
          <a:sp3d extrusionH="76200">
            <a:bevelT w="114300" prst="artDeco"/>
            <a:bevelB w="114300" prst="artDeco"/>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t>Ответ</a:t>
            </a:r>
            <a:endParaRPr lang="ru-RU" sz="2000" b="1" i="1" dirty="0"/>
          </a:p>
        </p:txBody>
      </p:sp>
      <p:sp>
        <p:nvSpPr>
          <p:cNvPr id="5" name="Управляющая кнопка: возврат 4">
            <a:hlinkClick r:id="rId3" action="ppaction://hlinksldjump" highlightClick="1"/>
            <a:hlinkHover r:id="rId3" action="ppaction://hlinksldjump"/>
          </p:cNvPr>
          <p:cNvSpPr/>
          <p:nvPr/>
        </p:nvSpPr>
        <p:spPr>
          <a:xfrm>
            <a:off x="8316416" y="6237312"/>
            <a:ext cx="576064" cy="432048"/>
          </a:xfrm>
          <a:prstGeom prst="actionButtonReturn">
            <a:avLst/>
          </a:prstGeom>
          <a:scene3d>
            <a:camera prst="orthographicFront"/>
            <a:lightRig rig="threePt" dir="t"/>
          </a:scene3d>
          <a:sp3d extrusionH="196850">
            <a:bevelT w="114300" prst="artDeco"/>
            <a:bevelB w="114300" prst="artDeco"/>
            <a:extrusionClr>
              <a:srgbClr val="0070C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57150" h="38100" prst="artDeco"/>
            </a:sp3d>
          </a:bodyPr>
          <a:lstStyle/>
          <a:p>
            <a:pPr algn="ctr"/>
            <a:endParaRPr lang="ru-RU"/>
          </a:p>
        </p:txBody>
      </p:sp>
      <p:sp>
        <p:nvSpPr>
          <p:cNvPr id="6" name="Скругленный прямоугольник 5"/>
          <p:cNvSpPr/>
          <p:nvPr/>
        </p:nvSpPr>
        <p:spPr>
          <a:xfrm>
            <a:off x="323528" y="188640"/>
            <a:ext cx="2232248" cy="576064"/>
          </a:xfrm>
          <a:prstGeom prst="roundRect">
            <a:avLst/>
          </a:prstGeom>
          <a:scene3d>
            <a:camera prst="orthographicFront"/>
            <a:lightRig rig="threePt" dir="t"/>
          </a:scene3d>
          <a:sp3d extrusionH="76200">
            <a:bevelT w="114300" prst="artDeco"/>
            <a:bevelB w="114300" prst="artDeco"/>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dirty="0" smtClean="0"/>
              <a:t>Письма 20</a:t>
            </a:r>
            <a:endParaRPr lang="ru-RU" dirty="0"/>
          </a:p>
        </p:txBody>
      </p:sp>
      <p:pic>
        <p:nvPicPr>
          <p:cNvPr id="9219" name="Picture 3" descr="C:\Users\Учитель\Pictures\FreeVideoToJPGConverter\Voyna.i.mir.02.serija.iz.04 (28.03.2012 16-21-49)\Voyna.i.mir.02.serija.iz.04 273.jpg"/>
          <p:cNvPicPr>
            <a:picLocks noChangeAspect="1" noChangeArrowheads="1"/>
          </p:cNvPicPr>
          <p:nvPr/>
        </p:nvPicPr>
        <p:blipFill>
          <a:blip r:embed="rId4" cstate="screen"/>
          <a:srcRect/>
          <a:stretch>
            <a:fillRect/>
          </a:stretch>
        </p:blipFill>
        <p:spPr bwMode="auto">
          <a:xfrm>
            <a:off x="3491880" y="3573016"/>
            <a:ext cx="4536504" cy="26210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TextBox 10"/>
          <p:cNvSpPr txBox="1"/>
          <p:nvPr/>
        </p:nvSpPr>
        <p:spPr>
          <a:xfrm>
            <a:off x="2267744" y="5934670"/>
            <a:ext cx="5904656" cy="923330"/>
          </a:xfrm>
          <a:prstGeom prst="rect">
            <a:avLst/>
          </a:prstGeom>
          <a:noFill/>
        </p:spPr>
        <p:txBody>
          <a:bodyPr wrap="square" rtlCol="0">
            <a:spAutoFit/>
          </a:bodyPr>
          <a:lstStyle/>
          <a:p>
            <a:pPr algn="ctr"/>
            <a:r>
              <a:rPr lang="ru-RU" b="1" i="1" dirty="0" smtClean="0"/>
              <a:t>Николай Ростов получил такую записку от Долохова. Долохов не пожелал бывать в доме Ростовых после отказа Сони.</a:t>
            </a:r>
            <a:endParaRPr lang="ru-RU" b="1" i="1"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2" presetClass="emph" presetSubtype="0" fill="hold" grpId="0" nodeType="clickEffect">
                                  <p:stCondLst>
                                    <p:cond delay="0"/>
                                  </p:stCondLst>
                                  <p:childTnLst>
                                    <p:animClr clrSpc="hsl">
                                      <p:cBhvr override="childStyle">
                                        <p:cTn id="6" dur="500" fill="hold"/>
                                        <p:tgtEl>
                                          <p:spTgt spid="4"/>
                                        </p:tgtEl>
                                        <p:attrNameLst>
                                          <p:attrName>style.color</p:attrName>
                                        </p:attrNameLst>
                                      </p:cBhvr>
                                      <p:by>
                                        <p:hsl h="-7200000" s="0" l="0"/>
                                      </p:by>
                                    </p:animClr>
                                    <p:animClr clrSpc="hsl">
                                      <p:cBhvr>
                                        <p:cTn id="7" dur="500" fill="hold"/>
                                        <p:tgtEl>
                                          <p:spTgt spid="4"/>
                                        </p:tgtEl>
                                        <p:attrNameLst>
                                          <p:attrName>fillcolor</p:attrName>
                                        </p:attrNameLst>
                                      </p:cBhvr>
                                      <p:by>
                                        <p:hsl h="-7200000" s="0" l="0"/>
                                      </p:by>
                                    </p:animClr>
                                    <p:animClr clrSpc="hsl">
                                      <p:cBhvr>
                                        <p:cTn id="8" dur="500" fill="hold"/>
                                        <p:tgtEl>
                                          <p:spTgt spid="4"/>
                                        </p:tgtEl>
                                        <p:attrNameLst>
                                          <p:attrName>stroke.color</p:attrName>
                                        </p:attrNameLst>
                                      </p:cBhvr>
                                      <p:by>
                                        <p:hsl h="-7200000" s="0" l="0"/>
                                      </p:by>
                                    </p:animClr>
                                    <p:set>
                                      <p:cBhvr>
                                        <p:cTn id="9" dur="500" fill="hold"/>
                                        <p:tgtEl>
                                          <p:spTgt spid="4"/>
                                        </p:tgtEl>
                                        <p:attrNameLst>
                                          <p:attrName>fill.type</p:attrName>
                                        </p:attrNameLst>
                                      </p:cBhvr>
                                      <p:to>
                                        <p:strVal val="solid"/>
                                      </p:to>
                                    </p:set>
                                  </p:childTnLst>
                                </p:cTn>
                              </p:par>
                              <p:par>
                                <p:cTn id="10" presetID="2" presetClass="entr" presetSubtype="4"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par>
                                <p:cTn id="14" presetID="20" presetClass="entr" presetSubtype="0" fill="hold" nodeType="withEffect">
                                  <p:stCondLst>
                                    <p:cond delay="0"/>
                                  </p:stCondLst>
                                  <p:childTnLst>
                                    <p:set>
                                      <p:cBhvr>
                                        <p:cTn id="15" dur="1" fill="hold">
                                          <p:stCondLst>
                                            <p:cond delay="0"/>
                                          </p:stCondLst>
                                        </p:cTn>
                                        <p:tgtEl>
                                          <p:spTgt spid="9219"/>
                                        </p:tgtEl>
                                        <p:attrNameLst>
                                          <p:attrName>style.visibility</p:attrName>
                                        </p:attrNameLst>
                                      </p:cBhvr>
                                      <p:to>
                                        <p:strVal val="visible"/>
                                      </p:to>
                                    </p:set>
                                    <p:animEffect transition="in" filter="wedge">
                                      <p:cBhvr>
                                        <p:cTn id="16" dur="2000"/>
                                        <p:tgtEl>
                                          <p:spTgt spid="9219"/>
                                        </p:tgtEl>
                                      </p:cBhvr>
                                    </p:animEffect>
                                  </p:childTnLst>
                                </p:cTn>
                              </p:par>
                            </p:childTnLst>
                          </p:cTn>
                        </p:par>
                      </p:childTnLst>
                    </p:cTn>
                  </p:par>
                </p:childTnLst>
              </p:cTn>
              <p:nextCondLst>
                <p:cond evt="onClick" delay="0">
                  <p:tgtEl>
                    <p:spTgt spid="4"/>
                  </p:tgtEl>
                </p:cond>
              </p:nextCondLst>
            </p:seq>
          </p:childTnLst>
        </p:cTn>
      </p:par>
    </p:tnLst>
    <p:bldLst>
      <p:bldP spid="4" grpId="0" animBg="1"/>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15816" y="274638"/>
            <a:ext cx="5008984" cy="490066"/>
          </a:xfrm>
        </p:spPr>
        <p:txBody>
          <a:bodyPr>
            <a:noAutofit/>
          </a:bodyPr>
          <a:lstStyle/>
          <a:p>
            <a:r>
              <a:rPr lang="ru-RU" sz="3200" b="1" i="1" dirty="0" smtClean="0"/>
              <a:t>Кто этот друг?</a:t>
            </a:r>
            <a:endParaRPr lang="ru-RU" sz="3200" b="1" i="1" dirty="0"/>
          </a:p>
        </p:txBody>
      </p:sp>
      <p:sp>
        <p:nvSpPr>
          <p:cNvPr id="3" name="Содержимое 2"/>
          <p:cNvSpPr>
            <a:spLocks noGrp="1"/>
          </p:cNvSpPr>
          <p:nvPr>
            <p:ph idx="1"/>
          </p:nvPr>
        </p:nvSpPr>
        <p:spPr>
          <a:xfrm>
            <a:off x="457200" y="5013176"/>
            <a:ext cx="2890664" cy="1112987"/>
          </a:xfrm>
        </p:spPr>
        <p:txBody>
          <a:bodyPr>
            <a:normAutofit/>
          </a:bodyPr>
          <a:lstStyle/>
          <a:p>
            <a:pPr algn="just">
              <a:lnSpc>
                <a:spcPct val="90000"/>
              </a:lnSpc>
              <a:buNone/>
              <a:defRPr/>
            </a:pPr>
            <a:r>
              <a:rPr lang="ru-RU" sz="3200" b="1" dirty="0" smtClean="0"/>
              <a:t> </a:t>
            </a:r>
            <a:endParaRPr lang="ru-RU" dirty="0"/>
          </a:p>
        </p:txBody>
      </p:sp>
      <p:sp>
        <p:nvSpPr>
          <p:cNvPr id="4" name="Скругленный прямоугольник 3"/>
          <p:cNvSpPr/>
          <p:nvPr/>
        </p:nvSpPr>
        <p:spPr>
          <a:xfrm>
            <a:off x="395536" y="6165304"/>
            <a:ext cx="1944216" cy="504056"/>
          </a:xfrm>
          <a:prstGeom prst="roundRect">
            <a:avLst/>
          </a:prstGeom>
          <a:scene3d>
            <a:camera prst="orthographicFront"/>
            <a:lightRig rig="threePt" dir="t"/>
          </a:scene3d>
          <a:sp3d extrusionH="76200">
            <a:bevelT w="114300" prst="artDeco"/>
            <a:bevelB w="114300" prst="artDeco"/>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t>Ответ</a:t>
            </a:r>
            <a:endParaRPr lang="ru-RU" sz="2000" b="1" i="1" dirty="0"/>
          </a:p>
        </p:txBody>
      </p:sp>
      <p:sp>
        <p:nvSpPr>
          <p:cNvPr id="5" name="Управляющая кнопка: возврат 4">
            <a:hlinkClick r:id="rId3" action="ppaction://hlinksldjump" highlightClick="1"/>
            <a:hlinkHover r:id="rId3" action="ppaction://hlinksldjump"/>
          </p:cNvPr>
          <p:cNvSpPr/>
          <p:nvPr/>
        </p:nvSpPr>
        <p:spPr>
          <a:xfrm>
            <a:off x="8316416" y="6237312"/>
            <a:ext cx="576064" cy="432048"/>
          </a:xfrm>
          <a:prstGeom prst="actionButtonReturn">
            <a:avLst/>
          </a:prstGeom>
          <a:scene3d>
            <a:camera prst="orthographicFront"/>
            <a:lightRig rig="threePt" dir="t"/>
          </a:scene3d>
          <a:sp3d extrusionH="196850">
            <a:bevelT w="114300" prst="artDeco"/>
            <a:bevelB w="114300" prst="artDeco"/>
            <a:extrusionClr>
              <a:srgbClr val="0070C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57150" h="38100" prst="artDeco"/>
            </a:sp3d>
          </a:bodyPr>
          <a:lstStyle/>
          <a:p>
            <a:pPr algn="ctr"/>
            <a:endParaRPr lang="ru-RU"/>
          </a:p>
        </p:txBody>
      </p:sp>
      <p:sp>
        <p:nvSpPr>
          <p:cNvPr id="6" name="Скругленный прямоугольник 5"/>
          <p:cNvSpPr/>
          <p:nvPr/>
        </p:nvSpPr>
        <p:spPr>
          <a:xfrm>
            <a:off x="395536" y="188640"/>
            <a:ext cx="2016224" cy="432048"/>
          </a:xfrm>
          <a:prstGeom prst="roundRect">
            <a:avLst/>
          </a:prstGeom>
          <a:scene3d>
            <a:camera prst="orthographicFront"/>
            <a:lightRig rig="threePt" dir="t"/>
          </a:scene3d>
          <a:sp3d extrusionH="76200">
            <a:bevelT w="114300" prst="artDeco"/>
            <a:bevelB w="114300" prst="artDeco"/>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dirty="0" smtClean="0"/>
              <a:t>Дружба 5</a:t>
            </a:r>
            <a:endParaRPr lang="ru-RU" dirty="0"/>
          </a:p>
        </p:txBody>
      </p:sp>
      <p:sp>
        <p:nvSpPr>
          <p:cNvPr id="7" name="Скругленный прямоугольник 6"/>
          <p:cNvSpPr/>
          <p:nvPr/>
        </p:nvSpPr>
        <p:spPr>
          <a:xfrm>
            <a:off x="179512" y="764704"/>
            <a:ext cx="4176464" cy="5112568"/>
          </a:xfrm>
          <a:prstGeom prst="roundRect">
            <a:avLst/>
          </a:prstGeom>
          <a:scene3d>
            <a:camera prst="orthographicFront"/>
            <a:lightRig rig="threePt" dir="t"/>
          </a:scene3d>
          <a:sp3d extrusionH="76200">
            <a:bevelT w="114300" prst="artDeco"/>
            <a:bevelB w="114300" prst="artDeco"/>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solidFill>
                  <a:schemeClr val="bg1"/>
                </a:solidFill>
              </a:rPr>
              <a:t>Вскоре после отъезда князя Андрея, княжна Марья писала из Лысых Гор в Петербург своему другу </a:t>
            </a:r>
            <a:r>
              <a:rPr lang="ru-RU" sz="2000" b="1" i="1" dirty="0" err="1" smtClean="0">
                <a:solidFill>
                  <a:schemeClr val="bg1"/>
                </a:solidFill>
              </a:rPr>
              <a:t>Жюли</a:t>
            </a:r>
            <a:r>
              <a:rPr lang="ru-RU" sz="2000" b="1" i="1" dirty="0" smtClean="0">
                <a:solidFill>
                  <a:schemeClr val="bg1"/>
                </a:solidFill>
              </a:rPr>
              <a:t> </a:t>
            </a:r>
            <a:r>
              <a:rPr lang="ru-RU" sz="2000" b="1" i="1" dirty="0" err="1" smtClean="0">
                <a:solidFill>
                  <a:schemeClr val="bg1"/>
                </a:solidFill>
              </a:rPr>
              <a:t>Карагиной</a:t>
            </a:r>
            <a:r>
              <a:rPr lang="ru-RU" sz="2000" b="1" i="1" dirty="0" smtClean="0">
                <a:solidFill>
                  <a:schemeClr val="bg1"/>
                </a:solidFill>
              </a:rPr>
              <a:t>, которую княжна Марья мечтала, как мечтают всегда девушки, выдать за своего брата, и которая в это время была в трауре по случаю смерти своего брата, убитого в Турции.</a:t>
            </a:r>
          </a:p>
          <a:p>
            <a:pPr algn="ctr"/>
            <a:r>
              <a:rPr lang="ru-RU" sz="2000" b="1" i="1" dirty="0" smtClean="0">
                <a:solidFill>
                  <a:schemeClr val="bg1"/>
                </a:solidFill>
              </a:rPr>
              <a:t>«Горести, видно, общий удел наш, милый и нежный друг </a:t>
            </a:r>
            <a:r>
              <a:rPr lang="ru-RU" sz="2000" b="1" i="1" dirty="0" err="1" smtClean="0">
                <a:solidFill>
                  <a:schemeClr val="bg1"/>
                </a:solidFill>
              </a:rPr>
              <a:t>Julieie</a:t>
            </a:r>
            <a:r>
              <a:rPr lang="ru-RU" sz="2000" b="1" i="1" dirty="0" smtClean="0">
                <a:solidFill>
                  <a:schemeClr val="bg1"/>
                </a:solidFill>
              </a:rPr>
              <a:t>».</a:t>
            </a:r>
            <a:endParaRPr lang="ru-RU" sz="2000" b="1" i="1" dirty="0">
              <a:solidFill>
                <a:schemeClr val="bg1"/>
              </a:solidFill>
            </a:endParaRPr>
          </a:p>
        </p:txBody>
      </p:sp>
      <p:sp>
        <p:nvSpPr>
          <p:cNvPr id="8" name="Скругленный прямоугольник 7"/>
          <p:cNvSpPr/>
          <p:nvPr/>
        </p:nvSpPr>
        <p:spPr>
          <a:xfrm>
            <a:off x="1547664" y="2276872"/>
            <a:ext cx="2232248" cy="288032"/>
          </a:xfrm>
          <a:prstGeom prst="roundRect">
            <a:avLst/>
          </a:prstGeom>
          <a:solidFill>
            <a:srgbClr val="00EA6A"/>
          </a:solidFill>
          <a:scene3d>
            <a:camera prst="orthographicFront"/>
            <a:lightRig rig="threePt" dir="t"/>
          </a:scene3d>
          <a:sp3d extrusionH="76200">
            <a:bevelT w="114300" prst="artDeco"/>
            <a:bevelB w="114300" prst="artDeco"/>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a:off x="2051720" y="5301208"/>
            <a:ext cx="864096" cy="360040"/>
          </a:xfrm>
          <a:prstGeom prst="roundRect">
            <a:avLst/>
          </a:prstGeom>
          <a:solidFill>
            <a:srgbClr val="00EA6A"/>
          </a:solidFill>
          <a:scene3d>
            <a:camera prst="orthographicFront"/>
            <a:lightRig rig="threePt" dir="t"/>
          </a:scene3d>
          <a:sp3d extrusionH="76200">
            <a:bevelT w="114300" prst="artDeco"/>
            <a:bevelB w="114300" prst="artDeco"/>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 name="Picture 4" descr="C:\Users\Андрей\Desktop\19.02\война и мир в картинках\Voyna`i`mir`3`1812`god`DVDRip`DivX`Rus`AC3`by`Dim-Dim1 (19.02.2012 14-40-16)\Voyna`i`mir`3`1812`god`DVDRip`DivX`Rus`AC3`by`Dim-Dim1 095.jpg"/>
          <p:cNvPicPr>
            <a:picLocks noChangeAspect="1" noChangeArrowheads="1"/>
          </p:cNvPicPr>
          <p:nvPr/>
        </p:nvPicPr>
        <p:blipFill>
          <a:blip r:embed="rId4" cstate="screen"/>
          <a:srcRect/>
          <a:stretch>
            <a:fillRect/>
          </a:stretch>
        </p:blipFill>
        <p:spPr bwMode="auto">
          <a:xfrm>
            <a:off x="4932039" y="908720"/>
            <a:ext cx="3030021" cy="37444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2" presetClass="emph" presetSubtype="0" fill="hold" grpId="0" nodeType="clickEffect">
                                  <p:stCondLst>
                                    <p:cond delay="0"/>
                                  </p:stCondLst>
                                  <p:childTnLst>
                                    <p:animClr clrSpc="hsl">
                                      <p:cBhvr override="childStyle">
                                        <p:cTn id="6" dur="500" fill="hold"/>
                                        <p:tgtEl>
                                          <p:spTgt spid="4"/>
                                        </p:tgtEl>
                                        <p:attrNameLst>
                                          <p:attrName>style.color</p:attrName>
                                        </p:attrNameLst>
                                      </p:cBhvr>
                                      <p:by>
                                        <p:hsl h="-7200000" s="0" l="0"/>
                                      </p:by>
                                    </p:animClr>
                                    <p:animClr clrSpc="hsl">
                                      <p:cBhvr>
                                        <p:cTn id="7" dur="500" fill="hold"/>
                                        <p:tgtEl>
                                          <p:spTgt spid="4"/>
                                        </p:tgtEl>
                                        <p:attrNameLst>
                                          <p:attrName>fillcolor</p:attrName>
                                        </p:attrNameLst>
                                      </p:cBhvr>
                                      <p:by>
                                        <p:hsl h="-7200000" s="0" l="0"/>
                                      </p:by>
                                    </p:animClr>
                                    <p:animClr clrSpc="hsl">
                                      <p:cBhvr>
                                        <p:cTn id="8" dur="500" fill="hold"/>
                                        <p:tgtEl>
                                          <p:spTgt spid="4"/>
                                        </p:tgtEl>
                                        <p:attrNameLst>
                                          <p:attrName>stroke.color</p:attrName>
                                        </p:attrNameLst>
                                      </p:cBhvr>
                                      <p:by>
                                        <p:hsl h="-7200000" s="0" l="0"/>
                                      </p:by>
                                    </p:animClr>
                                    <p:set>
                                      <p:cBhvr>
                                        <p:cTn id="9" dur="500" fill="hold"/>
                                        <p:tgtEl>
                                          <p:spTgt spid="4"/>
                                        </p:tgtEl>
                                        <p:attrNameLst>
                                          <p:attrName>fill.type</p:attrName>
                                        </p:attrNameLst>
                                      </p:cBhvr>
                                      <p:to>
                                        <p:strVal val="solid"/>
                                      </p:to>
                                    </p:set>
                                  </p:childTnLst>
                                </p:cTn>
                              </p:par>
                              <p:par>
                                <p:cTn id="10" presetID="4" presetClass="exit" presetSubtype="16" fill="hold" grpId="0" nodeType="withEffect">
                                  <p:stCondLst>
                                    <p:cond delay="0"/>
                                  </p:stCondLst>
                                  <p:childTnLst>
                                    <p:animEffect transition="out" filter="box(in)">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par>
                                <p:cTn id="13" presetID="4" presetClass="exit" presetSubtype="16" fill="hold" grpId="0" nodeType="withEffect">
                                  <p:stCondLst>
                                    <p:cond delay="0"/>
                                  </p:stCondLst>
                                  <p:childTnLst>
                                    <p:animEffect transition="out" filter="box(in)">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bldLst>
      <p:bldP spid="4" grpId="0" animBg="1"/>
      <p:bldP spid="8" grpId="0" animBg="1"/>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75856" y="188640"/>
            <a:ext cx="4648944" cy="490066"/>
          </a:xfrm>
        </p:spPr>
        <p:txBody>
          <a:bodyPr>
            <a:noAutofit/>
          </a:bodyPr>
          <a:lstStyle/>
          <a:p>
            <a:r>
              <a:rPr lang="ru-RU" sz="3200" b="1" i="1" dirty="0" smtClean="0"/>
              <a:t>О ком идет речь?</a:t>
            </a:r>
            <a:endParaRPr lang="ru-RU" sz="3200" b="1" i="1" dirty="0"/>
          </a:p>
        </p:txBody>
      </p:sp>
      <p:sp>
        <p:nvSpPr>
          <p:cNvPr id="3" name="Содержимое 2"/>
          <p:cNvSpPr>
            <a:spLocks noGrp="1"/>
          </p:cNvSpPr>
          <p:nvPr>
            <p:ph idx="1"/>
          </p:nvPr>
        </p:nvSpPr>
        <p:spPr/>
        <p:txBody>
          <a:bodyPr>
            <a:normAutofit/>
          </a:bodyPr>
          <a:lstStyle/>
          <a:p>
            <a:endParaRPr lang="ru-RU" dirty="0"/>
          </a:p>
        </p:txBody>
      </p:sp>
      <p:pic>
        <p:nvPicPr>
          <p:cNvPr id="4" name="Picture 4" descr="C:\Users\Андрей\Desktop\19.02\война и мир в картинках\Voyna`i`mir`2`Natasha`DVDRip`DivX`RusAC3`by`Dim-Dim (19.02.2012 14-25-24)\Voyna`i`mir`2`Natasha`DVDRip`DivX`RusAC3`by`Dim-Dim 373.jpg"/>
          <p:cNvPicPr>
            <a:picLocks noChangeAspect="1" noChangeArrowheads="1"/>
          </p:cNvPicPr>
          <p:nvPr/>
        </p:nvPicPr>
        <p:blipFill>
          <a:blip r:embed="rId3" cstate="screen"/>
          <a:srcRect/>
          <a:stretch>
            <a:fillRect/>
          </a:stretch>
        </p:blipFill>
        <p:spPr bwMode="auto">
          <a:xfrm>
            <a:off x="251520" y="980728"/>
            <a:ext cx="5267325" cy="2895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3" descr="C:\Users\Андрей\Desktop\19.02\война и мир в картинках\Voyna`i`mir`2`Natasha`DVDRip`DivX`RusAC3`by`Dim-Dim (19.02.2012 14-25-24)\Voyna`i`mir`2`Natasha`DVDRip`DivX`RusAC3`by`Dim-Dim 413.jpg"/>
          <p:cNvPicPr>
            <a:picLocks noChangeAspect="1" noChangeArrowheads="1"/>
          </p:cNvPicPr>
          <p:nvPr/>
        </p:nvPicPr>
        <p:blipFill>
          <a:blip r:embed="rId4" cstate="screen"/>
          <a:srcRect/>
          <a:stretch>
            <a:fillRect/>
          </a:stretch>
        </p:blipFill>
        <p:spPr bwMode="auto">
          <a:xfrm>
            <a:off x="5796136" y="980728"/>
            <a:ext cx="2880320" cy="2895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Управляющая кнопка: возврат 5">
            <a:hlinkClick r:id="rId5" action="ppaction://hlinksldjump" highlightClick="1"/>
            <a:hlinkHover r:id="rId5" action="ppaction://hlinksldjump"/>
          </p:cNvPr>
          <p:cNvSpPr/>
          <p:nvPr/>
        </p:nvSpPr>
        <p:spPr>
          <a:xfrm>
            <a:off x="8316416" y="6237312"/>
            <a:ext cx="576064" cy="432048"/>
          </a:xfrm>
          <a:prstGeom prst="actionButtonReturn">
            <a:avLst/>
          </a:prstGeom>
          <a:scene3d>
            <a:camera prst="orthographicFront"/>
            <a:lightRig rig="threePt" dir="t"/>
          </a:scene3d>
          <a:sp3d extrusionH="196850">
            <a:bevelT w="114300" prst="artDeco"/>
            <a:bevelB w="114300" prst="artDeco"/>
            <a:extrusionClr>
              <a:srgbClr val="0070C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57150" h="38100" prst="artDeco"/>
            </a:sp3d>
          </a:bodyPr>
          <a:lstStyle/>
          <a:p>
            <a:pPr algn="ctr"/>
            <a:endParaRPr lang="ru-RU"/>
          </a:p>
        </p:txBody>
      </p:sp>
      <p:sp>
        <p:nvSpPr>
          <p:cNvPr id="7" name="Скругленный прямоугольник 6"/>
          <p:cNvSpPr/>
          <p:nvPr/>
        </p:nvSpPr>
        <p:spPr>
          <a:xfrm>
            <a:off x="395536" y="6165304"/>
            <a:ext cx="1944216" cy="504056"/>
          </a:xfrm>
          <a:prstGeom prst="roundRect">
            <a:avLst/>
          </a:prstGeom>
          <a:scene3d>
            <a:camera prst="orthographicFront"/>
            <a:lightRig rig="threePt" dir="t"/>
          </a:scene3d>
          <a:sp3d extrusionH="76200">
            <a:bevelT w="114300" prst="artDeco"/>
            <a:bevelB w="114300" prst="artDeco"/>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t>Ответ</a:t>
            </a:r>
            <a:endParaRPr lang="ru-RU" sz="2000" b="1" i="1" dirty="0"/>
          </a:p>
        </p:txBody>
      </p:sp>
      <p:sp>
        <p:nvSpPr>
          <p:cNvPr id="8" name="Скругленный прямоугольник 7"/>
          <p:cNvSpPr/>
          <p:nvPr/>
        </p:nvSpPr>
        <p:spPr>
          <a:xfrm>
            <a:off x="323528" y="188640"/>
            <a:ext cx="2232248" cy="432048"/>
          </a:xfrm>
          <a:prstGeom prst="roundRect">
            <a:avLst/>
          </a:prstGeom>
          <a:scene3d>
            <a:camera prst="orthographicFront"/>
            <a:lightRig rig="threePt" dir="t"/>
          </a:scene3d>
          <a:sp3d extrusionH="76200">
            <a:bevelT w="114300" prst="artDeco"/>
            <a:bevelB w="114300" prst="artDeco"/>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dirty="0" smtClean="0"/>
              <a:t>Дружба 10</a:t>
            </a:r>
            <a:endParaRPr lang="ru-RU" dirty="0"/>
          </a:p>
        </p:txBody>
      </p:sp>
      <p:sp>
        <p:nvSpPr>
          <p:cNvPr id="9" name="Скругленный прямоугольник 8"/>
          <p:cNvSpPr/>
          <p:nvPr/>
        </p:nvSpPr>
        <p:spPr>
          <a:xfrm>
            <a:off x="179512" y="4149080"/>
            <a:ext cx="8784976" cy="1944216"/>
          </a:xfrm>
          <a:prstGeom prst="roundRect">
            <a:avLst/>
          </a:prstGeom>
          <a:scene3d>
            <a:camera prst="orthographicFront"/>
            <a:lightRig rig="threePt" dir="t"/>
          </a:scene3d>
          <a:sp3d extrusionH="76200">
            <a:bevelT w="114300" prst="artDeco"/>
            <a:bevelB w="114300" prst="artDeco"/>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dirty="0" smtClean="0">
                <a:solidFill>
                  <a:schemeClr val="bg1"/>
                </a:solidFill>
              </a:rPr>
              <a:t> Отношения этих людей нельзя считать настоящей дружбой. Для этих людей всё – игра. Даже разгул для них в значительной мере поза. «Беспокойный </a:t>
            </a:r>
            <a:r>
              <a:rPr lang="ru-RU" b="1" i="1" dirty="0" err="1" smtClean="0">
                <a:solidFill>
                  <a:schemeClr val="bg1"/>
                </a:solidFill>
              </a:rPr>
              <a:t>дурак</a:t>
            </a:r>
            <a:r>
              <a:rPr lang="ru-RU" b="1" i="1" dirty="0" smtClean="0">
                <a:solidFill>
                  <a:schemeClr val="bg1"/>
                </a:solidFill>
              </a:rPr>
              <a:t>»,  один из них так реализует свои представления о том, каким должен быть гвардейский офицер. Нежный сын и брат, бедный дворянин другой, чтобы лидировать среди богатых гвардейских офицеров, становится особенно лихим кутилой, картёжником и бретёром. </a:t>
            </a:r>
            <a:endParaRPr lang="ru-RU" b="1" i="1" dirty="0">
              <a:solidFill>
                <a:schemeClr val="bg1"/>
              </a:solidFill>
            </a:endParaRPr>
          </a:p>
        </p:txBody>
      </p:sp>
      <p:sp>
        <p:nvSpPr>
          <p:cNvPr id="10" name="TextBox 9"/>
          <p:cNvSpPr txBox="1"/>
          <p:nvPr/>
        </p:nvSpPr>
        <p:spPr>
          <a:xfrm>
            <a:off x="2555776" y="6237312"/>
            <a:ext cx="5112568" cy="400110"/>
          </a:xfrm>
          <a:prstGeom prst="rect">
            <a:avLst/>
          </a:prstGeom>
          <a:noFill/>
        </p:spPr>
        <p:txBody>
          <a:bodyPr wrap="square" rtlCol="0">
            <a:spAutoFit/>
          </a:bodyPr>
          <a:lstStyle/>
          <a:p>
            <a:r>
              <a:rPr lang="ru-RU" sz="2000" b="1" i="1" dirty="0" smtClean="0"/>
              <a:t>Анатоль Курагин и Федор Долохов </a:t>
            </a:r>
            <a:endParaRPr lang="ru-RU" sz="2000" b="1" i="1"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2" presetClass="emph" presetSubtype="0" fill="hold" grpId="0" nodeType="clickEffect">
                                  <p:stCondLst>
                                    <p:cond delay="0"/>
                                  </p:stCondLst>
                                  <p:childTnLst>
                                    <p:animClr clrSpc="hsl">
                                      <p:cBhvr override="childStyle">
                                        <p:cTn id="6" dur="500" fill="hold"/>
                                        <p:tgtEl>
                                          <p:spTgt spid="7"/>
                                        </p:tgtEl>
                                        <p:attrNameLst>
                                          <p:attrName>style.color</p:attrName>
                                        </p:attrNameLst>
                                      </p:cBhvr>
                                      <p:by>
                                        <p:hsl h="-7200000" s="0" l="0"/>
                                      </p:by>
                                    </p:animClr>
                                    <p:animClr clrSpc="hsl">
                                      <p:cBhvr>
                                        <p:cTn id="7" dur="500" fill="hold"/>
                                        <p:tgtEl>
                                          <p:spTgt spid="7"/>
                                        </p:tgtEl>
                                        <p:attrNameLst>
                                          <p:attrName>fillcolor</p:attrName>
                                        </p:attrNameLst>
                                      </p:cBhvr>
                                      <p:by>
                                        <p:hsl h="-7200000" s="0" l="0"/>
                                      </p:by>
                                    </p:animClr>
                                    <p:animClr clrSpc="hsl">
                                      <p:cBhvr>
                                        <p:cTn id="8" dur="500" fill="hold"/>
                                        <p:tgtEl>
                                          <p:spTgt spid="7"/>
                                        </p:tgtEl>
                                        <p:attrNameLst>
                                          <p:attrName>stroke.color</p:attrName>
                                        </p:attrNameLst>
                                      </p:cBhvr>
                                      <p:by>
                                        <p:hsl h="-7200000" s="0" l="0"/>
                                      </p:by>
                                    </p:animClr>
                                    <p:set>
                                      <p:cBhvr>
                                        <p:cTn id="9" dur="500" fill="hold"/>
                                        <p:tgtEl>
                                          <p:spTgt spid="7"/>
                                        </p:tgtEl>
                                        <p:attrNameLst>
                                          <p:attrName>fill.type</p:attrName>
                                        </p:attrNameLst>
                                      </p:cBhvr>
                                      <p:to>
                                        <p:strVal val="solid"/>
                                      </p:to>
                                    </p:set>
                                  </p:childTnLst>
                                </p:cTn>
                              </p:par>
                              <p:par>
                                <p:cTn id="10" presetID="20"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edge">
                                      <p:cBhvr>
                                        <p:cTn id="12" dur="2000"/>
                                        <p:tgtEl>
                                          <p:spTgt spid="4"/>
                                        </p:tgtEl>
                                      </p:cBhvr>
                                    </p:animEffect>
                                  </p:childTnLst>
                                </p:cTn>
                              </p:par>
                              <p:par>
                                <p:cTn id="13" presetID="2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edge">
                                      <p:cBhvr>
                                        <p:cTn id="15" dur="2000"/>
                                        <p:tgtEl>
                                          <p:spTgt spid="5"/>
                                        </p:tgtEl>
                                      </p:cBhvr>
                                    </p:animEffect>
                                  </p:childTnLst>
                                </p:cTn>
                              </p:par>
                              <p:par>
                                <p:cTn id="16" presetID="2" presetClass="entr" presetSubtype="4"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7"/>
                  </p:tgtEl>
                </p:cond>
              </p:nextCondLst>
            </p:seq>
          </p:childTnLst>
        </p:cTn>
      </p:par>
    </p:tnLst>
    <p:bldLst>
      <p:bldP spid="7" grpId="0" animBg="1"/>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кругленный прямоугольник 7"/>
          <p:cNvSpPr/>
          <p:nvPr/>
        </p:nvSpPr>
        <p:spPr>
          <a:xfrm>
            <a:off x="251520" y="3573016"/>
            <a:ext cx="8712968" cy="2520280"/>
          </a:xfrm>
          <a:prstGeom prst="roundRect">
            <a:avLst/>
          </a:prstGeom>
          <a:scene3d>
            <a:camera prst="orthographicFront"/>
            <a:lightRig rig="threePt" dir="t"/>
          </a:scene3d>
          <a:sp3d extrusionH="76200">
            <a:bevelT w="114300" prst="artDeco"/>
            <a:bevelB w="114300" prst="artDeco"/>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spcBef>
                <a:spcPct val="0"/>
              </a:spcBef>
              <a:spcAft>
                <a:spcPct val="0"/>
              </a:spcAft>
            </a:pPr>
            <a:r>
              <a:rPr lang="ru-RU" sz="2000" b="1" i="1" dirty="0" smtClean="0">
                <a:solidFill>
                  <a:schemeClr val="bg1"/>
                </a:solidFill>
                <a:latin typeface="Arial" pitchFamily="34" charset="0"/>
                <a:ea typeface="Times New Roman" pitchFamily="18" charset="0"/>
                <a:cs typeface="Arial" pitchFamily="34" charset="0"/>
              </a:rPr>
              <a:t>– Ну я теперь скажу. Ты знаешь, что она мой друг, такой друг, что я руку сожгу для нее. Вот посмотри. – Она засучила свой кисейный рукав и показала на своей длинной, худой и нежной ручке под плечом, гораздо выше локтя (в том месте, которое закрыто бывает и бальными платьями) красную метину.</a:t>
            </a:r>
            <a:endParaRPr lang="ru-RU" sz="2000" b="1" i="1" dirty="0" smtClean="0">
              <a:solidFill>
                <a:schemeClr val="bg1"/>
              </a:solidFill>
              <a:latin typeface="Arial" pitchFamily="34" charset="0"/>
              <a:cs typeface="Arial" pitchFamily="34" charset="0"/>
            </a:endParaRPr>
          </a:p>
          <a:p>
            <a:pPr lvl="0" algn="just" eaLnBrk="0" fontAlgn="base" hangingPunct="0">
              <a:spcBef>
                <a:spcPct val="0"/>
              </a:spcBef>
              <a:spcAft>
                <a:spcPct val="0"/>
              </a:spcAft>
            </a:pPr>
            <a:r>
              <a:rPr lang="ru-RU" sz="2000" b="1" i="1" dirty="0" smtClean="0">
                <a:solidFill>
                  <a:schemeClr val="bg1"/>
                </a:solidFill>
                <a:latin typeface="Arial" pitchFamily="34" charset="0"/>
                <a:ea typeface="Times New Roman" pitchFamily="18" charset="0"/>
                <a:cs typeface="Arial" pitchFamily="34" charset="0"/>
              </a:rPr>
              <a:t>– Это я сожгла, чтобы доказать ей любовь. Просто линейку разожгла на огне, да и прижала.</a:t>
            </a:r>
            <a:endParaRPr lang="ru-RU" sz="2000" b="1" i="1" dirty="0" smtClean="0">
              <a:solidFill>
                <a:schemeClr val="bg1"/>
              </a:solidFill>
              <a:latin typeface="Arial" pitchFamily="34" charset="0"/>
              <a:cs typeface="Arial" pitchFamily="34" charset="0"/>
            </a:endParaRPr>
          </a:p>
        </p:txBody>
      </p:sp>
      <p:sp>
        <p:nvSpPr>
          <p:cNvPr id="2" name="Заголовок 1"/>
          <p:cNvSpPr>
            <a:spLocks noGrp="1"/>
          </p:cNvSpPr>
          <p:nvPr>
            <p:ph type="title"/>
          </p:nvPr>
        </p:nvSpPr>
        <p:spPr>
          <a:xfrm>
            <a:off x="2267744" y="188640"/>
            <a:ext cx="5657056" cy="576064"/>
          </a:xfrm>
        </p:spPr>
        <p:txBody>
          <a:bodyPr>
            <a:noAutofit/>
          </a:bodyPr>
          <a:lstStyle/>
          <a:p>
            <a:pPr algn="ctr"/>
            <a:r>
              <a:rPr lang="ru-RU" sz="3200" b="1" i="1" dirty="0" smtClean="0"/>
              <a:t>Кто эти друзья?</a:t>
            </a:r>
            <a:endParaRPr lang="ru-RU" sz="3200" b="1" i="1" dirty="0"/>
          </a:p>
        </p:txBody>
      </p:sp>
      <p:pic>
        <p:nvPicPr>
          <p:cNvPr id="4" name="Picture 3" descr="C:\Users\Андрей\Desktop\19.02\война и мир в картинках\Voyna`i`mir`2`Natasha`DVDRip`DivX`RusAC3`by`Dim-Dim (19.02.2012 14-25-24)\Voyna`i`mir`2`Natasha`DVDRip`DivX`RusAC3`by`Dim-Dim 371.jpg"/>
          <p:cNvPicPr>
            <a:picLocks noGrp="1" noChangeAspect="1" noChangeArrowheads="1"/>
          </p:cNvPicPr>
          <p:nvPr>
            <p:ph idx="1"/>
          </p:nvPr>
        </p:nvPicPr>
        <p:blipFill>
          <a:blip r:embed="rId3" cstate="screen"/>
          <a:srcRect/>
          <a:stretch>
            <a:fillRect/>
          </a:stretch>
        </p:blipFill>
        <p:spPr bwMode="auto">
          <a:xfrm>
            <a:off x="2123728" y="692696"/>
            <a:ext cx="5257800" cy="2895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Скругленный прямоугольник 4"/>
          <p:cNvSpPr/>
          <p:nvPr/>
        </p:nvSpPr>
        <p:spPr>
          <a:xfrm>
            <a:off x="395536" y="6165304"/>
            <a:ext cx="1944216" cy="504056"/>
          </a:xfrm>
          <a:prstGeom prst="roundRect">
            <a:avLst/>
          </a:prstGeom>
          <a:scene3d>
            <a:camera prst="orthographicFront"/>
            <a:lightRig rig="threePt" dir="t"/>
          </a:scene3d>
          <a:sp3d extrusionH="76200">
            <a:bevelT w="114300" prst="artDeco"/>
            <a:bevelB w="114300" prst="artDeco"/>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t>Ответ</a:t>
            </a:r>
            <a:endParaRPr lang="ru-RU" sz="2000" b="1" i="1" dirty="0"/>
          </a:p>
        </p:txBody>
      </p:sp>
      <p:sp>
        <p:nvSpPr>
          <p:cNvPr id="6" name="Управляющая кнопка: возврат 5">
            <a:hlinkClick r:id="rId4" action="ppaction://hlinksldjump" highlightClick="1"/>
            <a:hlinkHover r:id="rId4" action="ppaction://hlinksldjump"/>
          </p:cNvPr>
          <p:cNvSpPr/>
          <p:nvPr/>
        </p:nvSpPr>
        <p:spPr>
          <a:xfrm>
            <a:off x="8316416" y="6237312"/>
            <a:ext cx="576064" cy="432048"/>
          </a:xfrm>
          <a:prstGeom prst="actionButtonReturn">
            <a:avLst/>
          </a:prstGeom>
          <a:scene3d>
            <a:camera prst="orthographicFront"/>
            <a:lightRig rig="threePt" dir="t"/>
          </a:scene3d>
          <a:sp3d extrusionH="196850">
            <a:bevelT w="114300" prst="artDeco"/>
            <a:bevelB w="114300" prst="artDeco"/>
            <a:extrusionClr>
              <a:srgbClr val="0070C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57150" h="38100" prst="artDeco"/>
            </a:sp3d>
          </a:bodyPr>
          <a:lstStyle/>
          <a:p>
            <a:pPr algn="ctr"/>
            <a:endParaRPr lang="ru-RU"/>
          </a:p>
        </p:txBody>
      </p:sp>
      <p:sp>
        <p:nvSpPr>
          <p:cNvPr id="7" name="Скругленный прямоугольник 6"/>
          <p:cNvSpPr/>
          <p:nvPr/>
        </p:nvSpPr>
        <p:spPr>
          <a:xfrm>
            <a:off x="395536" y="188640"/>
            <a:ext cx="1908720" cy="432048"/>
          </a:xfrm>
          <a:prstGeom prst="roundRect">
            <a:avLst/>
          </a:prstGeom>
          <a:scene3d>
            <a:camera prst="orthographicFront"/>
            <a:lightRig rig="threePt" dir="t"/>
          </a:scene3d>
          <a:sp3d extrusionH="76200">
            <a:bevelT w="114300" prst="artDeco"/>
            <a:bevelB w="114300" prst="artDeco"/>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dirty="0" smtClean="0"/>
              <a:t>Дружба 15</a:t>
            </a:r>
            <a:endParaRPr lang="ru-RU" dirty="0"/>
          </a:p>
        </p:txBody>
      </p:sp>
      <p:sp>
        <p:nvSpPr>
          <p:cNvPr id="9" name="TextBox 8"/>
          <p:cNvSpPr txBox="1"/>
          <p:nvPr/>
        </p:nvSpPr>
        <p:spPr>
          <a:xfrm>
            <a:off x="2483768" y="6237312"/>
            <a:ext cx="2201244" cy="400110"/>
          </a:xfrm>
          <a:prstGeom prst="rect">
            <a:avLst/>
          </a:prstGeom>
          <a:noFill/>
        </p:spPr>
        <p:txBody>
          <a:bodyPr wrap="none" rtlCol="0">
            <a:spAutoFit/>
          </a:bodyPr>
          <a:lstStyle/>
          <a:p>
            <a:r>
              <a:rPr lang="ru-RU" sz="2000" b="1" i="1" dirty="0" smtClean="0"/>
              <a:t>Наташа и Соня</a:t>
            </a:r>
            <a:endParaRPr lang="ru-RU" sz="2000" b="1" i="1"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2" presetClass="emph" presetSubtype="0" fill="hold" grpId="0" nodeType="clickEffect">
                                  <p:stCondLst>
                                    <p:cond delay="0"/>
                                  </p:stCondLst>
                                  <p:childTnLst>
                                    <p:animClr clrSpc="hsl">
                                      <p:cBhvr override="childStyle">
                                        <p:cTn id="6" dur="500" fill="hold"/>
                                        <p:tgtEl>
                                          <p:spTgt spid="5"/>
                                        </p:tgtEl>
                                        <p:attrNameLst>
                                          <p:attrName>style.color</p:attrName>
                                        </p:attrNameLst>
                                      </p:cBhvr>
                                      <p:by>
                                        <p:hsl h="-7200000" s="0" l="0"/>
                                      </p:by>
                                    </p:animClr>
                                    <p:animClr clrSpc="hsl">
                                      <p:cBhvr>
                                        <p:cTn id="7" dur="500" fill="hold"/>
                                        <p:tgtEl>
                                          <p:spTgt spid="5"/>
                                        </p:tgtEl>
                                        <p:attrNameLst>
                                          <p:attrName>fillcolor</p:attrName>
                                        </p:attrNameLst>
                                      </p:cBhvr>
                                      <p:by>
                                        <p:hsl h="-7200000" s="0" l="0"/>
                                      </p:by>
                                    </p:animClr>
                                    <p:animClr clrSpc="hsl">
                                      <p:cBhvr>
                                        <p:cTn id="8" dur="500" fill="hold"/>
                                        <p:tgtEl>
                                          <p:spTgt spid="5"/>
                                        </p:tgtEl>
                                        <p:attrNameLst>
                                          <p:attrName>stroke.color</p:attrName>
                                        </p:attrNameLst>
                                      </p:cBhvr>
                                      <p:by>
                                        <p:hsl h="-7200000" s="0" l="0"/>
                                      </p:by>
                                    </p:animClr>
                                    <p:set>
                                      <p:cBhvr>
                                        <p:cTn id="9" dur="500" fill="hold"/>
                                        <p:tgtEl>
                                          <p:spTgt spid="5"/>
                                        </p:tgtEl>
                                        <p:attrNameLst>
                                          <p:attrName>fill.type</p:attrName>
                                        </p:attrNameLst>
                                      </p:cBhvr>
                                      <p:to>
                                        <p:strVal val="solid"/>
                                      </p:to>
                                    </p:set>
                                  </p:childTnLst>
                                </p:cTn>
                              </p:par>
                              <p:par>
                                <p:cTn id="10" presetID="20"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edge">
                                      <p:cBhvr>
                                        <p:cTn id="12" dur="2000"/>
                                        <p:tgtEl>
                                          <p:spTgt spid="4"/>
                                        </p:tgtEl>
                                      </p:cBhvr>
                                    </p:animEffect>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5"/>
                  </p:tgtEl>
                </p:cond>
              </p:nextCondLst>
            </p:seq>
          </p:childTnLst>
        </p:cTn>
      </p:par>
    </p:tnLst>
    <p:bldLst>
      <p:bldP spid="5" grpId="0" animBg="1"/>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5048" y="4437112"/>
            <a:ext cx="8568952" cy="1440160"/>
          </a:xfrm>
        </p:spPr>
        <p:txBody>
          <a:bodyPr>
            <a:noAutofit/>
          </a:bodyPr>
          <a:lstStyle/>
          <a:p>
            <a:pPr algn="ctr"/>
            <a:r>
              <a:rPr lang="ru-RU" sz="2800" b="1" i="1" dirty="0" smtClean="0"/>
              <a:t>Дружба этих разных людей началась с первых страниц романа, они могут называть друг друга на «Вы», но при этом очень близки друг другу.  Один спас другого от дуэли. В их постоянных беседах каждый для себя познает жизнь. Назовите этих людей.</a:t>
            </a:r>
            <a:br>
              <a:rPr lang="ru-RU" sz="2800" b="1" i="1" dirty="0" smtClean="0"/>
            </a:br>
            <a:endParaRPr lang="ru-RU" sz="2800" dirty="0"/>
          </a:p>
        </p:txBody>
      </p:sp>
      <p:pic>
        <p:nvPicPr>
          <p:cNvPr id="4" name="Picture 4" descr="C:\Users\Андрей\Desktop\19.02\война и мир в картинках\Voyna`i`mir`2`Natasha`DVDRip`DivX`RusAC3`by`Dim-Dim (19.02.2012 14-25-24)\Voyna`i`mir`2`Natasha`DVDRip`DivX`RusAC3`by`Dim-Dim 107.jpg"/>
          <p:cNvPicPr>
            <a:picLocks noChangeAspect="1" noChangeArrowheads="1"/>
          </p:cNvPicPr>
          <p:nvPr/>
        </p:nvPicPr>
        <p:blipFill>
          <a:blip r:embed="rId2" cstate="screen"/>
          <a:srcRect/>
          <a:stretch>
            <a:fillRect/>
          </a:stretch>
        </p:blipFill>
        <p:spPr bwMode="auto">
          <a:xfrm>
            <a:off x="4067944" y="980728"/>
            <a:ext cx="4557348" cy="28803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3" descr="C:\Users\Андрей\Desktop\19.02\война и мир в картинках\Voyna`i`mir`2`Natasha`DVDRip`DivX`RusAC3`by`Dim-Dim (19.02.2012 14-25-24)\Voyna`i`mir`2`Natasha`DVDRip`DivX`RusAC3`by`Dim-Dim 106.jpg"/>
          <p:cNvPicPr>
            <a:picLocks noChangeAspect="1" noChangeArrowheads="1"/>
          </p:cNvPicPr>
          <p:nvPr/>
        </p:nvPicPr>
        <p:blipFill>
          <a:blip r:embed="rId3" cstate="screen"/>
          <a:srcRect/>
          <a:stretch>
            <a:fillRect/>
          </a:stretch>
        </p:blipFill>
        <p:spPr bwMode="auto">
          <a:xfrm>
            <a:off x="539552" y="980728"/>
            <a:ext cx="2736304" cy="28585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Скругленный прямоугольник 5"/>
          <p:cNvSpPr/>
          <p:nvPr/>
        </p:nvSpPr>
        <p:spPr>
          <a:xfrm>
            <a:off x="395536" y="6165304"/>
            <a:ext cx="1944216" cy="504056"/>
          </a:xfrm>
          <a:prstGeom prst="roundRect">
            <a:avLst/>
          </a:prstGeom>
          <a:scene3d>
            <a:camera prst="orthographicFront"/>
            <a:lightRig rig="threePt" dir="t"/>
          </a:scene3d>
          <a:sp3d extrusionH="76200">
            <a:bevelT w="114300" prst="artDeco"/>
            <a:bevelB w="114300" prst="artDeco"/>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t>Ответ</a:t>
            </a:r>
            <a:endParaRPr lang="ru-RU" sz="2000" b="1" i="1" dirty="0"/>
          </a:p>
        </p:txBody>
      </p:sp>
      <p:sp>
        <p:nvSpPr>
          <p:cNvPr id="7" name="Управляющая кнопка: возврат 6">
            <a:hlinkClick r:id="rId4" action="ppaction://hlinksldjump" highlightClick="1"/>
            <a:hlinkHover r:id="rId4" action="ppaction://hlinksldjump"/>
          </p:cNvPr>
          <p:cNvSpPr/>
          <p:nvPr/>
        </p:nvSpPr>
        <p:spPr>
          <a:xfrm>
            <a:off x="8316416" y="6237312"/>
            <a:ext cx="576064" cy="432048"/>
          </a:xfrm>
          <a:prstGeom prst="actionButtonReturn">
            <a:avLst/>
          </a:prstGeom>
          <a:scene3d>
            <a:camera prst="orthographicFront"/>
            <a:lightRig rig="threePt" dir="t"/>
          </a:scene3d>
          <a:sp3d extrusionH="196850">
            <a:bevelT w="114300" prst="artDeco"/>
            <a:bevelB w="114300" prst="artDeco"/>
            <a:extrusionClr>
              <a:srgbClr val="0070C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57150" h="38100" prst="artDeco"/>
            </a:sp3d>
          </a:bodyPr>
          <a:lstStyle/>
          <a:p>
            <a:pPr algn="ctr"/>
            <a:endParaRPr lang="ru-RU"/>
          </a:p>
        </p:txBody>
      </p:sp>
      <p:sp>
        <p:nvSpPr>
          <p:cNvPr id="8" name="Скругленный прямоугольник 7"/>
          <p:cNvSpPr/>
          <p:nvPr/>
        </p:nvSpPr>
        <p:spPr>
          <a:xfrm>
            <a:off x="251520" y="188640"/>
            <a:ext cx="2232248" cy="576064"/>
          </a:xfrm>
          <a:prstGeom prst="roundRect">
            <a:avLst/>
          </a:prstGeom>
          <a:scene3d>
            <a:camera prst="orthographicFront"/>
            <a:lightRig rig="threePt" dir="t"/>
          </a:scene3d>
          <a:sp3d extrusionH="76200">
            <a:bevelT w="114300" prst="artDeco"/>
            <a:bevelB w="114300" prst="artDeco"/>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dirty="0" smtClean="0"/>
              <a:t>Дружба 20</a:t>
            </a:r>
            <a:endParaRPr lang="ru-RU" dirty="0"/>
          </a:p>
        </p:txBody>
      </p:sp>
      <p:sp>
        <p:nvSpPr>
          <p:cNvPr id="9" name="TextBox 8"/>
          <p:cNvSpPr txBox="1"/>
          <p:nvPr/>
        </p:nvSpPr>
        <p:spPr>
          <a:xfrm>
            <a:off x="2555776" y="6237312"/>
            <a:ext cx="2076209" cy="400110"/>
          </a:xfrm>
          <a:prstGeom prst="rect">
            <a:avLst/>
          </a:prstGeom>
          <a:noFill/>
        </p:spPr>
        <p:txBody>
          <a:bodyPr wrap="none" rtlCol="0">
            <a:spAutoFit/>
          </a:bodyPr>
          <a:lstStyle/>
          <a:p>
            <a:r>
              <a:rPr lang="ru-RU" sz="2000" b="1" i="1" dirty="0" smtClean="0"/>
              <a:t>Пьер и Андрей</a:t>
            </a:r>
            <a:endParaRPr lang="ru-RU" sz="2000" b="1" i="1"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2" presetClass="emph" presetSubtype="0" fill="hold" grpId="0" nodeType="clickEffect">
                                  <p:stCondLst>
                                    <p:cond delay="0"/>
                                  </p:stCondLst>
                                  <p:childTnLst>
                                    <p:animClr clrSpc="hsl">
                                      <p:cBhvr override="childStyle">
                                        <p:cTn id="6" dur="500" fill="hold"/>
                                        <p:tgtEl>
                                          <p:spTgt spid="6"/>
                                        </p:tgtEl>
                                        <p:attrNameLst>
                                          <p:attrName>style.color</p:attrName>
                                        </p:attrNameLst>
                                      </p:cBhvr>
                                      <p:by>
                                        <p:hsl h="-7200000" s="0" l="0"/>
                                      </p:by>
                                    </p:animClr>
                                    <p:animClr clrSpc="hsl">
                                      <p:cBhvr>
                                        <p:cTn id="7" dur="500" fill="hold"/>
                                        <p:tgtEl>
                                          <p:spTgt spid="6"/>
                                        </p:tgtEl>
                                        <p:attrNameLst>
                                          <p:attrName>fillcolor</p:attrName>
                                        </p:attrNameLst>
                                      </p:cBhvr>
                                      <p:by>
                                        <p:hsl h="-7200000" s="0" l="0"/>
                                      </p:by>
                                    </p:animClr>
                                    <p:animClr clrSpc="hsl">
                                      <p:cBhvr>
                                        <p:cTn id="8" dur="500" fill="hold"/>
                                        <p:tgtEl>
                                          <p:spTgt spid="6"/>
                                        </p:tgtEl>
                                        <p:attrNameLst>
                                          <p:attrName>stroke.color</p:attrName>
                                        </p:attrNameLst>
                                      </p:cBhvr>
                                      <p:by>
                                        <p:hsl h="-7200000" s="0" l="0"/>
                                      </p:by>
                                    </p:animClr>
                                    <p:set>
                                      <p:cBhvr>
                                        <p:cTn id="9" dur="500" fill="hold"/>
                                        <p:tgtEl>
                                          <p:spTgt spid="6"/>
                                        </p:tgtEl>
                                        <p:attrNameLst>
                                          <p:attrName>fill.type</p:attrName>
                                        </p:attrNameLst>
                                      </p:cBhvr>
                                      <p:to>
                                        <p:strVal val="solid"/>
                                      </p:to>
                                    </p:set>
                                  </p:childTnLst>
                                </p:cTn>
                              </p:par>
                              <p:par>
                                <p:cTn id="10" presetID="2" presetClass="entr" presetSubtype="4"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par>
                                <p:cTn id="14" presetID="2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edge">
                                      <p:cBhvr>
                                        <p:cTn id="16" dur="2000"/>
                                        <p:tgtEl>
                                          <p:spTgt spid="5"/>
                                        </p:tgtEl>
                                      </p:cBhvr>
                                    </p:animEffect>
                                  </p:childTnLst>
                                </p:cTn>
                              </p:par>
                              <p:par>
                                <p:cTn id="17" presetID="20"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edge">
                                      <p:cBhvr>
                                        <p:cTn id="19" dur="2000"/>
                                        <p:tgtEl>
                                          <p:spTgt spid="4"/>
                                        </p:tgtEl>
                                      </p:cBhvr>
                                    </p:animEffect>
                                  </p:childTnLst>
                                </p:cTn>
                              </p:par>
                            </p:childTnLst>
                          </p:cTn>
                        </p:par>
                      </p:childTnLst>
                    </p:cTn>
                  </p:par>
                </p:childTnLst>
              </p:cTn>
              <p:nextCondLst>
                <p:cond evt="onClick" delay="0">
                  <p:tgtEl>
                    <p:spTgt spid="6"/>
                  </p:tgtEl>
                </p:cond>
              </p:nextCondLst>
            </p:seq>
          </p:childTnLst>
        </p:cTn>
      </p:par>
    </p:tnLst>
    <p:bldLst>
      <p:bldP spid="6" grpId="0" animBg="1"/>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772816"/>
            <a:ext cx="3024336" cy="3960440"/>
          </a:xfrm>
        </p:spPr>
        <p:txBody>
          <a:bodyPr>
            <a:normAutofit/>
          </a:bodyPr>
          <a:lstStyle/>
          <a:p>
            <a:r>
              <a:rPr lang="ru-RU" sz="2400" b="1" i="1" dirty="0" smtClean="0"/>
              <a:t>Кто этот маленький человек, описанный Толстым как «комедиант», о котором Николай Ростов думал, что тот «дурно и нетвердо сидел на лошади»?</a:t>
            </a:r>
            <a:endParaRPr lang="ru-RU" sz="2400" b="1" i="1" dirty="0"/>
          </a:p>
        </p:txBody>
      </p:sp>
      <p:sp>
        <p:nvSpPr>
          <p:cNvPr id="4" name="Управляющая кнопка: возврат 3">
            <a:hlinkClick r:id="rId2" action="ppaction://hlinksldjump" highlightClick="1"/>
            <a:hlinkHover r:id="rId2" action="ppaction://hlinksldjump"/>
          </p:cNvPr>
          <p:cNvSpPr/>
          <p:nvPr/>
        </p:nvSpPr>
        <p:spPr>
          <a:xfrm>
            <a:off x="8316416" y="6237312"/>
            <a:ext cx="576064" cy="432048"/>
          </a:xfrm>
          <a:prstGeom prst="actionButtonReturn">
            <a:avLst/>
          </a:prstGeom>
          <a:scene3d>
            <a:camera prst="orthographicFront"/>
            <a:lightRig rig="threePt" dir="t"/>
          </a:scene3d>
          <a:sp3d extrusionH="196850">
            <a:bevelT w="114300" prst="artDeco"/>
            <a:bevelB w="114300" prst="artDeco"/>
            <a:extrusionClr>
              <a:srgbClr val="0070C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57150" h="38100" prst="artDeco"/>
            </a:sp3d>
          </a:bodyPr>
          <a:lstStyle/>
          <a:p>
            <a:pPr algn="ctr"/>
            <a:endParaRPr lang="ru-RU"/>
          </a:p>
        </p:txBody>
      </p:sp>
      <p:sp>
        <p:nvSpPr>
          <p:cNvPr id="5" name="Скругленный прямоугольник 4"/>
          <p:cNvSpPr/>
          <p:nvPr/>
        </p:nvSpPr>
        <p:spPr>
          <a:xfrm>
            <a:off x="395536" y="6165304"/>
            <a:ext cx="1944216" cy="504056"/>
          </a:xfrm>
          <a:prstGeom prst="roundRect">
            <a:avLst/>
          </a:prstGeom>
          <a:scene3d>
            <a:camera prst="orthographicFront"/>
            <a:lightRig rig="threePt" dir="t"/>
          </a:scene3d>
          <a:sp3d extrusionH="76200">
            <a:bevelT w="114300" prst="artDeco"/>
            <a:bevelB w="114300" prst="artDeco"/>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t>Ответ</a:t>
            </a:r>
            <a:endParaRPr lang="ru-RU" sz="2000" b="1" i="1" dirty="0"/>
          </a:p>
        </p:txBody>
      </p:sp>
      <p:sp>
        <p:nvSpPr>
          <p:cNvPr id="6" name="Скругленный прямоугольник 5"/>
          <p:cNvSpPr/>
          <p:nvPr/>
        </p:nvSpPr>
        <p:spPr>
          <a:xfrm>
            <a:off x="323528" y="188640"/>
            <a:ext cx="1944216" cy="504056"/>
          </a:xfrm>
          <a:prstGeom prst="roundRect">
            <a:avLst/>
          </a:prstGeom>
          <a:scene3d>
            <a:camera prst="orthographicFront"/>
            <a:lightRig rig="threePt" dir="t"/>
          </a:scene3d>
          <a:sp3d extrusionH="76200">
            <a:bevelT w="114300" prst="artDeco"/>
            <a:bevelB w="114300" prst="artDeco"/>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dirty="0" smtClean="0"/>
              <a:t>Портрет 10</a:t>
            </a:r>
            <a:endParaRPr lang="ru-RU" dirty="0"/>
          </a:p>
        </p:txBody>
      </p:sp>
      <p:sp>
        <p:nvSpPr>
          <p:cNvPr id="7" name="Скругленный прямоугольник 6"/>
          <p:cNvSpPr/>
          <p:nvPr/>
        </p:nvSpPr>
        <p:spPr>
          <a:xfrm>
            <a:off x="3347864" y="188640"/>
            <a:ext cx="5544616" cy="2736304"/>
          </a:xfrm>
          <a:prstGeom prst="roundRect">
            <a:avLst/>
          </a:prstGeom>
          <a:scene3d>
            <a:camera prst="orthographicFront"/>
            <a:lightRig rig="threePt" dir="t"/>
          </a:scene3d>
          <a:sp3d extrusionH="76200">
            <a:bevelT w="114300" prst="artDeco"/>
            <a:bevelB w="114300" prst="artDeco"/>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000" b="1" i="1" dirty="0" smtClean="0">
                <a:solidFill>
                  <a:schemeClr val="bg1"/>
                </a:solidFill>
              </a:rPr>
              <a:t>«Лазарев мрачно взглянул на маленького человека с белыми руками, который что-то сделал над ним… все ли стоять ему, или не прикажут ли ему пройтись теперь, или, может быть, еще что-нибудь сделать?»</a:t>
            </a:r>
            <a:endParaRPr lang="ru-RU" sz="2000" b="1" i="1" dirty="0">
              <a:solidFill>
                <a:schemeClr val="bg1"/>
              </a:solidFill>
            </a:endParaRPr>
          </a:p>
        </p:txBody>
      </p:sp>
      <p:sp>
        <p:nvSpPr>
          <p:cNvPr id="8" name="TextBox 7"/>
          <p:cNvSpPr txBox="1"/>
          <p:nvPr/>
        </p:nvSpPr>
        <p:spPr>
          <a:xfrm>
            <a:off x="2411760" y="6237312"/>
            <a:ext cx="2834174" cy="400110"/>
          </a:xfrm>
          <a:prstGeom prst="rect">
            <a:avLst/>
          </a:prstGeom>
          <a:noFill/>
        </p:spPr>
        <p:txBody>
          <a:bodyPr wrap="none" rtlCol="0">
            <a:spAutoFit/>
          </a:bodyPr>
          <a:lstStyle/>
          <a:p>
            <a:r>
              <a:rPr lang="ru-RU" sz="2000" b="1" i="1" dirty="0" smtClean="0"/>
              <a:t>Наполеон Бонапарт</a:t>
            </a:r>
            <a:endParaRPr lang="ru-RU" sz="2000" b="1" i="1" dirty="0"/>
          </a:p>
        </p:txBody>
      </p:sp>
      <p:pic>
        <p:nvPicPr>
          <p:cNvPr id="9" name="Picture 2" descr="C:\Users\Андрей\Desktop\19.02\война и мир в картинках\Voyna`i`mir`4`Bezuhov`DVDRip`DivX`RusAC3`by`Dim-Dim (19.02.2012 14-52-42)\Voyna`i`mir`4`Bezuhov`DVDRip`DivX`RusAC3`by`Dim-Dim 311.jpg"/>
          <p:cNvPicPr>
            <a:picLocks noChangeAspect="1" noChangeArrowheads="1"/>
          </p:cNvPicPr>
          <p:nvPr/>
        </p:nvPicPr>
        <p:blipFill>
          <a:blip r:embed="rId3" cstate="screen"/>
          <a:srcRect/>
          <a:stretch>
            <a:fillRect/>
          </a:stretch>
        </p:blipFill>
        <p:spPr bwMode="auto">
          <a:xfrm>
            <a:off x="5076056" y="2996952"/>
            <a:ext cx="2592288" cy="32165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2" presetClass="emph" presetSubtype="0" fill="hold" grpId="0" nodeType="clickEffect">
                                  <p:stCondLst>
                                    <p:cond delay="0"/>
                                  </p:stCondLst>
                                  <p:childTnLst>
                                    <p:animClr clrSpc="hsl">
                                      <p:cBhvr override="childStyle">
                                        <p:cTn id="6" dur="500" fill="hold"/>
                                        <p:tgtEl>
                                          <p:spTgt spid="5"/>
                                        </p:tgtEl>
                                        <p:attrNameLst>
                                          <p:attrName>style.color</p:attrName>
                                        </p:attrNameLst>
                                      </p:cBhvr>
                                      <p:by>
                                        <p:hsl h="-7200000" s="0" l="0"/>
                                      </p:by>
                                    </p:animClr>
                                    <p:animClr clrSpc="hsl">
                                      <p:cBhvr>
                                        <p:cTn id="7" dur="500" fill="hold"/>
                                        <p:tgtEl>
                                          <p:spTgt spid="5"/>
                                        </p:tgtEl>
                                        <p:attrNameLst>
                                          <p:attrName>fillcolor</p:attrName>
                                        </p:attrNameLst>
                                      </p:cBhvr>
                                      <p:by>
                                        <p:hsl h="-7200000" s="0" l="0"/>
                                      </p:by>
                                    </p:animClr>
                                    <p:animClr clrSpc="hsl">
                                      <p:cBhvr>
                                        <p:cTn id="8" dur="500" fill="hold"/>
                                        <p:tgtEl>
                                          <p:spTgt spid="5"/>
                                        </p:tgtEl>
                                        <p:attrNameLst>
                                          <p:attrName>stroke.color</p:attrName>
                                        </p:attrNameLst>
                                      </p:cBhvr>
                                      <p:by>
                                        <p:hsl h="-7200000" s="0" l="0"/>
                                      </p:by>
                                    </p:animClr>
                                    <p:set>
                                      <p:cBhvr>
                                        <p:cTn id="9" dur="500" fill="hold"/>
                                        <p:tgtEl>
                                          <p:spTgt spid="5"/>
                                        </p:tgtEl>
                                        <p:attrNameLst>
                                          <p:attrName>fill.type</p:attrName>
                                        </p:attrNameLst>
                                      </p:cBhvr>
                                      <p:to>
                                        <p:strVal val="solid"/>
                                      </p:to>
                                    </p:set>
                                  </p:childTnLst>
                                </p:cTn>
                              </p:par>
                              <p:par>
                                <p:cTn id="10" presetID="2" presetClass="entr" presetSubtype="4"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par>
                                <p:cTn id="14" presetID="2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edge">
                                      <p:cBhvr>
                                        <p:cTn id="16" dur="2000"/>
                                        <p:tgtEl>
                                          <p:spTgt spid="9"/>
                                        </p:tgtEl>
                                      </p:cBhvr>
                                    </p:animEffect>
                                  </p:childTnLst>
                                </p:cTn>
                              </p:par>
                            </p:childTnLst>
                          </p:cTn>
                        </p:par>
                      </p:childTnLst>
                    </p:cTn>
                  </p:par>
                </p:childTnLst>
              </p:cTn>
              <p:nextCondLst>
                <p:cond evt="onClick" delay="0">
                  <p:tgtEl>
                    <p:spTgt spid="5"/>
                  </p:tgtEl>
                </p:cond>
              </p:nextCondLst>
            </p:seq>
          </p:childTnLst>
        </p:cTn>
      </p:par>
    </p:tnLst>
    <p:bldLst>
      <p:bldP spid="5" grpId="0" animBg="1"/>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15816" y="0"/>
            <a:ext cx="5008984" cy="836712"/>
          </a:xfrm>
        </p:spPr>
        <p:txBody>
          <a:bodyPr>
            <a:noAutofit/>
          </a:bodyPr>
          <a:lstStyle/>
          <a:p>
            <a:r>
              <a:rPr lang="ru-RU" sz="3200" b="1" i="1" dirty="0" smtClean="0"/>
              <a:t>Где проходил этот бал?</a:t>
            </a:r>
            <a:endParaRPr lang="ru-RU" sz="3200" b="1" i="1" dirty="0"/>
          </a:p>
        </p:txBody>
      </p:sp>
      <p:sp>
        <p:nvSpPr>
          <p:cNvPr id="3" name="Содержимое 2"/>
          <p:cNvSpPr>
            <a:spLocks noGrp="1"/>
          </p:cNvSpPr>
          <p:nvPr>
            <p:ph idx="1"/>
          </p:nvPr>
        </p:nvSpPr>
        <p:spPr/>
        <p:txBody>
          <a:bodyPr>
            <a:normAutofit/>
          </a:bodyPr>
          <a:lstStyle/>
          <a:p>
            <a:pPr algn="just">
              <a:lnSpc>
                <a:spcPct val="80000"/>
              </a:lnSpc>
              <a:buNone/>
              <a:defRPr/>
            </a:pPr>
            <a:endParaRPr lang="ru-RU" sz="3200" b="1" dirty="0" smtClean="0">
              <a:solidFill>
                <a:srgbClr val="993300"/>
              </a:solidFill>
            </a:endParaRPr>
          </a:p>
        </p:txBody>
      </p:sp>
      <p:pic>
        <p:nvPicPr>
          <p:cNvPr id="4" name="Picture 2" descr="C:\Users\Андрей\Desktop\19.02\война и мир в картинках\Voyna`i`mir`2`Natasha`DVDRip`DivX`RusAC3`by`Dim-Dim (19.02.2012 14-25-24)\Voyna`i`mir`2`Natasha`DVDRip`DivX`RusAC3`by`Dim-Dim 094.jpg"/>
          <p:cNvPicPr>
            <a:picLocks noChangeAspect="1" noChangeArrowheads="1"/>
          </p:cNvPicPr>
          <p:nvPr/>
        </p:nvPicPr>
        <p:blipFill>
          <a:blip r:embed="rId3" cstate="screen"/>
          <a:srcRect/>
          <a:stretch>
            <a:fillRect/>
          </a:stretch>
        </p:blipFill>
        <p:spPr bwMode="auto">
          <a:xfrm>
            <a:off x="251520" y="3068960"/>
            <a:ext cx="3528392" cy="26354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2" descr="C:\Users\Андрей\Desktop\19.02\война и мир в картинках\Voyna`i`mir`2`Natasha`DVDRip`DivX`RusAC3`by`Dim-Dim (19.02.2012 14-25-24)\Voyna`i`mir`2`Natasha`DVDRip`DivX`RusAC3`by`Dim-Dim 091.jpg"/>
          <p:cNvPicPr>
            <a:picLocks noChangeAspect="1" noChangeArrowheads="1"/>
          </p:cNvPicPr>
          <p:nvPr/>
        </p:nvPicPr>
        <p:blipFill>
          <a:blip r:embed="rId4" cstate="screen"/>
          <a:srcRect/>
          <a:stretch>
            <a:fillRect/>
          </a:stretch>
        </p:blipFill>
        <p:spPr bwMode="auto">
          <a:xfrm>
            <a:off x="323528" y="764704"/>
            <a:ext cx="3545632" cy="21659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Скругленный прямоугольник 6"/>
          <p:cNvSpPr/>
          <p:nvPr/>
        </p:nvSpPr>
        <p:spPr>
          <a:xfrm>
            <a:off x="395536" y="6165304"/>
            <a:ext cx="1944216" cy="504056"/>
          </a:xfrm>
          <a:prstGeom prst="roundRect">
            <a:avLst/>
          </a:prstGeom>
          <a:scene3d>
            <a:camera prst="orthographicFront"/>
            <a:lightRig rig="threePt" dir="t"/>
          </a:scene3d>
          <a:sp3d extrusionH="76200">
            <a:bevelT w="114300" prst="artDeco"/>
            <a:bevelB w="114300" prst="artDeco"/>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t>Ответ</a:t>
            </a:r>
            <a:endParaRPr lang="ru-RU" sz="2000" b="1" i="1" dirty="0"/>
          </a:p>
        </p:txBody>
      </p:sp>
      <p:sp>
        <p:nvSpPr>
          <p:cNvPr id="8" name="Управляющая кнопка: возврат 7">
            <a:hlinkClick r:id="rId5" action="ppaction://hlinksldjump" highlightClick="1"/>
            <a:hlinkHover r:id="rId5" action="ppaction://hlinksldjump"/>
          </p:cNvPr>
          <p:cNvSpPr/>
          <p:nvPr/>
        </p:nvSpPr>
        <p:spPr>
          <a:xfrm>
            <a:off x="8316416" y="6237312"/>
            <a:ext cx="576064" cy="432048"/>
          </a:xfrm>
          <a:prstGeom prst="actionButtonReturn">
            <a:avLst/>
          </a:prstGeom>
          <a:scene3d>
            <a:camera prst="orthographicFront"/>
            <a:lightRig rig="threePt" dir="t"/>
          </a:scene3d>
          <a:sp3d extrusionH="196850">
            <a:bevelT w="114300" prst="artDeco"/>
            <a:bevelB w="114300" prst="artDeco"/>
            <a:extrusionClr>
              <a:srgbClr val="0070C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57150" h="38100" prst="artDeco"/>
            </a:sp3d>
          </a:bodyPr>
          <a:lstStyle/>
          <a:p>
            <a:pPr algn="ctr"/>
            <a:endParaRPr lang="ru-RU"/>
          </a:p>
        </p:txBody>
      </p:sp>
      <p:sp>
        <p:nvSpPr>
          <p:cNvPr id="9" name="Скругленный прямоугольник 8"/>
          <p:cNvSpPr/>
          <p:nvPr/>
        </p:nvSpPr>
        <p:spPr>
          <a:xfrm>
            <a:off x="323528" y="188640"/>
            <a:ext cx="2232248" cy="504056"/>
          </a:xfrm>
          <a:prstGeom prst="roundRect">
            <a:avLst/>
          </a:prstGeom>
          <a:scene3d>
            <a:camera prst="orthographicFront"/>
            <a:lightRig rig="threePt" dir="t"/>
          </a:scene3d>
          <a:sp3d extrusionH="76200">
            <a:bevelT w="114300" prst="artDeco"/>
            <a:bevelB w="114300" prst="artDeco"/>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dirty="0" smtClean="0"/>
              <a:t>Танец 5</a:t>
            </a:r>
            <a:endParaRPr lang="ru-RU" dirty="0"/>
          </a:p>
        </p:txBody>
      </p:sp>
      <p:sp>
        <p:nvSpPr>
          <p:cNvPr id="10" name="Скругленный прямоугольник 9"/>
          <p:cNvSpPr/>
          <p:nvPr/>
        </p:nvSpPr>
        <p:spPr>
          <a:xfrm>
            <a:off x="4067944" y="620688"/>
            <a:ext cx="4680520" cy="5616624"/>
          </a:xfrm>
          <a:prstGeom prst="roundRect">
            <a:avLst/>
          </a:prstGeom>
          <a:scene3d>
            <a:camera prst="orthographicFront"/>
            <a:lightRig rig="threePt" dir="t"/>
          </a:scene3d>
          <a:sp3d extrusionH="76200">
            <a:bevelT w="114300" prst="artDeco"/>
            <a:bevelB w="114300" prst="artDeco"/>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dirty="0" smtClean="0">
                <a:solidFill>
                  <a:schemeClr val="bg1"/>
                </a:solidFill>
              </a:rPr>
              <a:t> «Они были вторая пара, вошедшая в круг. Князь Андрей был одним из лучших танцоров своего времени. Наташа танцевала превосходно. Ножки её в бальных атласных башмачках быстро, легко и независимо от неё делали своё дело, а лицо её сияло восторгом </a:t>
            </a:r>
            <a:r>
              <a:rPr lang="ru-RU" b="1" i="1" dirty="0" err="1" smtClean="0">
                <a:solidFill>
                  <a:schemeClr val="bg1"/>
                </a:solidFill>
              </a:rPr>
              <a:t>счастия</a:t>
            </a:r>
            <a:r>
              <a:rPr lang="ru-RU" b="1" i="1" dirty="0" smtClean="0">
                <a:solidFill>
                  <a:schemeClr val="bg1"/>
                </a:solidFill>
              </a:rPr>
              <a:t>. Князь Андрей любил танцевать. …едва он обнял этот тонкий, подвижный, трепещущий стан и она зашевелилась так близко от него и улыбнулась так близко от него, вино её прелести ударило ему в голову: он почувствовал себя ожившим и помолодевшим, когда, переводя дыханье и оставив её, остановился глядеть на танцующих.»</a:t>
            </a:r>
            <a:endParaRPr lang="ru-RU" i="1" dirty="0">
              <a:solidFill>
                <a:schemeClr val="bg1"/>
              </a:solidFill>
            </a:endParaRPr>
          </a:p>
        </p:txBody>
      </p:sp>
      <p:pic>
        <p:nvPicPr>
          <p:cNvPr id="5" name="Picture 6" descr="C:\Users\Андрей\Desktop\19.02\война и мир в картинках\Voyna`i`mir`2`Natasha`DVDRip`DivX`RusAC3`by`Dim-Dim (19.02.2012 14-25-24)\Voyna`i`mir`2`Natasha`DVDRip`DivX`RusAC3`by`Dim-Dim 079.jpg"/>
          <p:cNvPicPr>
            <a:picLocks noChangeAspect="1" noChangeArrowheads="1"/>
          </p:cNvPicPr>
          <p:nvPr/>
        </p:nvPicPr>
        <p:blipFill>
          <a:blip r:embed="rId6" cstate="screen"/>
          <a:srcRect/>
          <a:stretch>
            <a:fillRect/>
          </a:stretch>
        </p:blipFill>
        <p:spPr bwMode="auto">
          <a:xfrm>
            <a:off x="1331640" y="2281493"/>
            <a:ext cx="1500323" cy="12195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TextBox 10"/>
          <p:cNvSpPr txBox="1"/>
          <p:nvPr/>
        </p:nvSpPr>
        <p:spPr>
          <a:xfrm>
            <a:off x="2411760" y="6150114"/>
            <a:ext cx="5724067" cy="707886"/>
          </a:xfrm>
          <a:prstGeom prst="rect">
            <a:avLst/>
          </a:prstGeom>
          <a:noFill/>
        </p:spPr>
        <p:txBody>
          <a:bodyPr wrap="none" rtlCol="0">
            <a:spAutoFit/>
          </a:bodyPr>
          <a:lstStyle/>
          <a:p>
            <a:r>
              <a:rPr lang="ru-RU" sz="2000" b="1" i="1" dirty="0" smtClean="0"/>
              <a:t>31 декабря 1809 г. Бал у Екатерининского </a:t>
            </a:r>
          </a:p>
          <a:p>
            <a:pPr algn="ctr"/>
            <a:r>
              <a:rPr lang="ru-RU" sz="2000" b="1" i="1" dirty="0" smtClean="0"/>
              <a:t>вельможи. </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2" presetClass="emph" presetSubtype="0" fill="hold" grpId="0" nodeType="clickEffect">
                                  <p:stCondLst>
                                    <p:cond delay="0"/>
                                  </p:stCondLst>
                                  <p:childTnLst>
                                    <p:animClr clrSpc="hsl">
                                      <p:cBhvr override="childStyle">
                                        <p:cTn id="6" dur="500" fill="hold"/>
                                        <p:tgtEl>
                                          <p:spTgt spid="7"/>
                                        </p:tgtEl>
                                        <p:attrNameLst>
                                          <p:attrName>style.color</p:attrName>
                                        </p:attrNameLst>
                                      </p:cBhvr>
                                      <p:by>
                                        <p:hsl h="-7200000" s="0" l="0"/>
                                      </p:by>
                                    </p:animClr>
                                    <p:animClr clrSpc="hsl">
                                      <p:cBhvr>
                                        <p:cTn id="7" dur="500" fill="hold"/>
                                        <p:tgtEl>
                                          <p:spTgt spid="7"/>
                                        </p:tgtEl>
                                        <p:attrNameLst>
                                          <p:attrName>fillcolor</p:attrName>
                                        </p:attrNameLst>
                                      </p:cBhvr>
                                      <p:by>
                                        <p:hsl h="-7200000" s="0" l="0"/>
                                      </p:by>
                                    </p:animClr>
                                    <p:animClr clrSpc="hsl">
                                      <p:cBhvr>
                                        <p:cTn id="8" dur="500" fill="hold"/>
                                        <p:tgtEl>
                                          <p:spTgt spid="7"/>
                                        </p:tgtEl>
                                        <p:attrNameLst>
                                          <p:attrName>stroke.color</p:attrName>
                                        </p:attrNameLst>
                                      </p:cBhvr>
                                      <p:by>
                                        <p:hsl h="-7200000" s="0" l="0"/>
                                      </p:by>
                                    </p:animClr>
                                    <p:set>
                                      <p:cBhvr>
                                        <p:cTn id="9" dur="500" fill="hold"/>
                                        <p:tgtEl>
                                          <p:spTgt spid="7"/>
                                        </p:tgtEl>
                                        <p:attrNameLst>
                                          <p:attrName>fill.type</p:attrName>
                                        </p:attrNameLst>
                                      </p:cBhvr>
                                      <p:to>
                                        <p:strVal val="solid"/>
                                      </p:to>
                                    </p:set>
                                  </p:childTnLst>
                                </p:cTn>
                              </p:par>
                              <p:par>
                                <p:cTn id="10" presetID="2" presetClass="entr" presetSubtype="4"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7"/>
                  </p:tgtEl>
                </p:cond>
              </p:nextCondLst>
            </p:seq>
          </p:childTnLst>
        </p:cTn>
      </p:par>
    </p:tnLst>
    <p:bldLst>
      <p:bldP spid="7" grpId="0" animBg="1"/>
      <p:bldP spid="1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99792" y="188640"/>
            <a:ext cx="6120680" cy="936104"/>
          </a:xfrm>
        </p:spPr>
        <p:txBody>
          <a:bodyPr>
            <a:normAutofit fontScale="90000"/>
          </a:bodyPr>
          <a:lstStyle/>
          <a:p>
            <a:pPr algn="ctr"/>
            <a:r>
              <a:rPr lang="ru-RU" sz="3200" b="1" i="1" dirty="0" smtClean="0"/>
              <a:t>Кто аккомпанировал Наташе и на чем?</a:t>
            </a:r>
            <a:endParaRPr lang="ru-RU" sz="3200" b="1" i="1" dirty="0"/>
          </a:p>
        </p:txBody>
      </p:sp>
      <p:sp>
        <p:nvSpPr>
          <p:cNvPr id="3" name="Содержимое 2"/>
          <p:cNvSpPr>
            <a:spLocks noGrp="1"/>
          </p:cNvSpPr>
          <p:nvPr>
            <p:ph idx="1"/>
          </p:nvPr>
        </p:nvSpPr>
        <p:spPr/>
        <p:txBody>
          <a:bodyPr>
            <a:normAutofit/>
          </a:bodyPr>
          <a:lstStyle/>
          <a:p>
            <a:endParaRPr lang="ru-RU" dirty="0" smtClean="0"/>
          </a:p>
        </p:txBody>
      </p:sp>
      <p:pic>
        <p:nvPicPr>
          <p:cNvPr id="4" name="Picture 6" descr="C:\Users\Андрей\Desktop\19.02\война и мир в картинках\Voyna`i`mir`2`Natasha`DVDRip`DivX`RusAC3`by`Dim-Dim (19.02.2012 14-25-24)\Voyna`i`mir`2`Natasha`DVDRip`DivX`RusAC3`by`Dim-Dim 258.jpg"/>
          <p:cNvPicPr>
            <a:picLocks noChangeAspect="1" noChangeArrowheads="1"/>
          </p:cNvPicPr>
          <p:nvPr/>
        </p:nvPicPr>
        <p:blipFill>
          <a:blip r:embed="rId3" cstate="screen"/>
          <a:srcRect/>
          <a:stretch>
            <a:fillRect/>
          </a:stretch>
        </p:blipFill>
        <p:spPr bwMode="auto">
          <a:xfrm>
            <a:off x="3419872" y="1052736"/>
            <a:ext cx="5472608" cy="23106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Скругленный прямоугольник 5"/>
          <p:cNvSpPr/>
          <p:nvPr/>
        </p:nvSpPr>
        <p:spPr>
          <a:xfrm>
            <a:off x="395536" y="6165304"/>
            <a:ext cx="1944216" cy="504056"/>
          </a:xfrm>
          <a:prstGeom prst="roundRect">
            <a:avLst/>
          </a:prstGeom>
          <a:scene3d>
            <a:camera prst="orthographicFront"/>
            <a:lightRig rig="threePt" dir="t"/>
          </a:scene3d>
          <a:sp3d extrusionH="76200">
            <a:bevelT w="114300" prst="artDeco"/>
            <a:bevelB w="114300" prst="artDeco"/>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t>Ответ</a:t>
            </a:r>
            <a:endParaRPr lang="ru-RU" sz="2000" b="1" i="1" dirty="0"/>
          </a:p>
        </p:txBody>
      </p:sp>
      <p:sp>
        <p:nvSpPr>
          <p:cNvPr id="7" name="Управляющая кнопка: возврат 6">
            <a:hlinkClick r:id="rId4" action="ppaction://hlinksldjump" highlightClick="1"/>
            <a:hlinkHover r:id="rId4" action="ppaction://hlinksldjump"/>
          </p:cNvPr>
          <p:cNvSpPr/>
          <p:nvPr/>
        </p:nvSpPr>
        <p:spPr>
          <a:xfrm>
            <a:off x="8316416" y="6237312"/>
            <a:ext cx="576064" cy="432048"/>
          </a:xfrm>
          <a:prstGeom prst="actionButtonReturn">
            <a:avLst/>
          </a:prstGeom>
          <a:scene3d>
            <a:camera prst="orthographicFront"/>
            <a:lightRig rig="threePt" dir="t"/>
          </a:scene3d>
          <a:sp3d extrusionH="196850">
            <a:bevelT w="114300" prst="artDeco"/>
            <a:bevelB w="114300" prst="artDeco"/>
            <a:extrusionClr>
              <a:srgbClr val="0070C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57150" h="38100" prst="artDeco"/>
            </a:sp3d>
          </a:bodyPr>
          <a:lstStyle/>
          <a:p>
            <a:pPr algn="ctr"/>
            <a:endParaRPr lang="ru-RU"/>
          </a:p>
        </p:txBody>
      </p:sp>
      <p:sp>
        <p:nvSpPr>
          <p:cNvPr id="8" name="Скругленный прямоугольник 7"/>
          <p:cNvSpPr/>
          <p:nvPr/>
        </p:nvSpPr>
        <p:spPr>
          <a:xfrm>
            <a:off x="323528" y="260648"/>
            <a:ext cx="2232248" cy="576064"/>
          </a:xfrm>
          <a:prstGeom prst="roundRect">
            <a:avLst/>
          </a:prstGeom>
          <a:scene3d>
            <a:camera prst="orthographicFront"/>
            <a:lightRig rig="threePt" dir="t"/>
          </a:scene3d>
          <a:sp3d extrusionH="76200">
            <a:bevelT w="114300" prst="artDeco"/>
            <a:bevelB w="114300" prst="artDeco"/>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dirty="0" smtClean="0"/>
              <a:t>Танец 10</a:t>
            </a:r>
            <a:endParaRPr lang="ru-RU" dirty="0"/>
          </a:p>
        </p:txBody>
      </p:sp>
      <p:sp>
        <p:nvSpPr>
          <p:cNvPr id="9" name="Скругленный прямоугольник 8"/>
          <p:cNvSpPr/>
          <p:nvPr/>
        </p:nvSpPr>
        <p:spPr>
          <a:xfrm>
            <a:off x="251520" y="3429000"/>
            <a:ext cx="8640960" cy="2664296"/>
          </a:xfrm>
          <a:prstGeom prst="roundRect">
            <a:avLst/>
          </a:prstGeom>
          <a:scene3d>
            <a:camera prst="orthographicFront"/>
            <a:lightRig rig="threePt" dir="t"/>
          </a:scene3d>
          <a:sp3d extrusionH="76200">
            <a:bevelT w="114300" prst="artDeco"/>
            <a:bevelB w="114300" prst="artDeco"/>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dirty="0" smtClean="0">
                <a:solidFill>
                  <a:schemeClr val="bg1"/>
                </a:solidFill>
              </a:rPr>
              <a:t>Где, как, когда всосала в себя из того русского воздуха, которым она дышала – эта </a:t>
            </a:r>
            <a:r>
              <a:rPr lang="ru-RU" b="1" i="1" dirty="0" err="1" smtClean="0">
                <a:solidFill>
                  <a:schemeClr val="bg1"/>
                </a:solidFill>
              </a:rPr>
              <a:t>графинечка</a:t>
            </a:r>
            <a:r>
              <a:rPr lang="ru-RU" b="1" i="1" dirty="0" smtClean="0">
                <a:solidFill>
                  <a:schemeClr val="bg1"/>
                </a:solidFill>
              </a:rPr>
              <a:t>, воспитанная </a:t>
            </a:r>
            <a:r>
              <a:rPr lang="ru-RU" b="1" i="1" dirty="0" err="1" smtClean="0">
                <a:solidFill>
                  <a:schemeClr val="bg1"/>
                </a:solidFill>
              </a:rPr>
              <a:t>эмигранткой‑француженкой</a:t>
            </a:r>
            <a:r>
              <a:rPr lang="ru-RU" b="1" i="1" dirty="0" smtClean="0">
                <a:solidFill>
                  <a:schemeClr val="bg1"/>
                </a:solidFill>
              </a:rPr>
              <a:t>, этот дух, откуда взяла она эти приемы, которые  давно бы должны были вытеснить? Но дух и приемы эти были те самые, неподражаемые, не изучаемые, русские. Как только она стала, улыбнулась торжественно, гордо и </a:t>
            </a:r>
            <a:r>
              <a:rPr lang="ru-RU" b="1" i="1" dirty="0" err="1" smtClean="0">
                <a:solidFill>
                  <a:schemeClr val="bg1"/>
                </a:solidFill>
              </a:rPr>
              <a:t>хитро‑весело</a:t>
            </a:r>
            <a:r>
              <a:rPr lang="ru-RU" b="1" i="1" dirty="0" smtClean="0">
                <a:solidFill>
                  <a:schemeClr val="bg1"/>
                </a:solidFill>
              </a:rPr>
              <a:t>, первый страх, который охватил было Николая и всех присутствующих, страх, что она не то сделает, прошел и они уже любовались ею.</a:t>
            </a:r>
          </a:p>
        </p:txBody>
      </p:sp>
      <p:sp>
        <p:nvSpPr>
          <p:cNvPr id="10" name="TextBox 9"/>
          <p:cNvSpPr txBox="1"/>
          <p:nvPr/>
        </p:nvSpPr>
        <p:spPr>
          <a:xfrm>
            <a:off x="2411760" y="6237312"/>
            <a:ext cx="5760640" cy="400110"/>
          </a:xfrm>
          <a:prstGeom prst="rect">
            <a:avLst/>
          </a:prstGeom>
          <a:noFill/>
        </p:spPr>
        <p:txBody>
          <a:bodyPr wrap="square" rtlCol="0">
            <a:spAutoFit/>
          </a:bodyPr>
          <a:lstStyle/>
          <a:p>
            <a:r>
              <a:rPr lang="ru-RU" sz="2000" b="1" i="1" dirty="0" smtClean="0"/>
              <a:t>Дядюшка Михаил </a:t>
            </a:r>
            <a:r>
              <a:rPr lang="ru-RU" sz="2000" b="1" i="1" dirty="0" err="1" smtClean="0"/>
              <a:t>Никонорыч</a:t>
            </a:r>
            <a:r>
              <a:rPr lang="ru-RU" sz="2000" b="1" i="1" dirty="0" smtClean="0"/>
              <a:t>, на гитаре</a:t>
            </a:r>
            <a:endParaRPr lang="ru-RU" sz="2000" b="1" i="1" dirty="0"/>
          </a:p>
        </p:txBody>
      </p:sp>
      <p:pic>
        <p:nvPicPr>
          <p:cNvPr id="11" name="Picture 3" descr="C:\Users\Андрей\Desktop\19.02\война и мир в картинках\Voyna`i`mir`2`Natasha`DVDRip`DivX`RusAC3`by`Dim-Dim (19.02.2012 14-25-24)\Voyna`i`mir`2`Natasha`DVDRip`DivX`RusAC3`by`Dim-Dim 248.jpg"/>
          <p:cNvPicPr>
            <a:picLocks noChangeAspect="1" noChangeArrowheads="1"/>
          </p:cNvPicPr>
          <p:nvPr/>
        </p:nvPicPr>
        <p:blipFill>
          <a:blip r:embed="rId5" cstate="screen"/>
          <a:srcRect/>
          <a:stretch>
            <a:fillRect/>
          </a:stretch>
        </p:blipFill>
        <p:spPr bwMode="auto">
          <a:xfrm>
            <a:off x="153031" y="1052736"/>
            <a:ext cx="3151633" cy="23042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2" presetClass="emph" presetSubtype="0" fill="hold" grpId="0" nodeType="clickEffect">
                                  <p:stCondLst>
                                    <p:cond delay="0"/>
                                  </p:stCondLst>
                                  <p:childTnLst>
                                    <p:animClr clrSpc="hsl">
                                      <p:cBhvr override="childStyle">
                                        <p:cTn id="6" dur="500" fill="hold"/>
                                        <p:tgtEl>
                                          <p:spTgt spid="6"/>
                                        </p:tgtEl>
                                        <p:attrNameLst>
                                          <p:attrName>style.color</p:attrName>
                                        </p:attrNameLst>
                                      </p:cBhvr>
                                      <p:by>
                                        <p:hsl h="-7200000" s="0" l="0"/>
                                      </p:by>
                                    </p:animClr>
                                    <p:animClr clrSpc="hsl">
                                      <p:cBhvr>
                                        <p:cTn id="7" dur="500" fill="hold"/>
                                        <p:tgtEl>
                                          <p:spTgt spid="6"/>
                                        </p:tgtEl>
                                        <p:attrNameLst>
                                          <p:attrName>fillcolor</p:attrName>
                                        </p:attrNameLst>
                                      </p:cBhvr>
                                      <p:by>
                                        <p:hsl h="-7200000" s="0" l="0"/>
                                      </p:by>
                                    </p:animClr>
                                    <p:animClr clrSpc="hsl">
                                      <p:cBhvr>
                                        <p:cTn id="8" dur="500" fill="hold"/>
                                        <p:tgtEl>
                                          <p:spTgt spid="6"/>
                                        </p:tgtEl>
                                        <p:attrNameLst>
                                          <p:attrName>stroke.color</p:attrName>
                                        </p:attrNameLst>
                                      </p:cBhvr>
                                      <p:by>
                                        <p:hsl h="-7200000" s="0" l="0"/>
                                      </p:by>
                                    </p:animClr>
                                    <p:set>
                                      <p:cBhvr>
                                        <p:cTn id="9" dur="500" fill="hold"/>
                                        <p:tgtEl>
                                          <p:spTgt spid="6"/>
                                        </p:tgtEl>
                                        <p:attrNameLst>
                                          <p:attrName>fill.type</p:attrName>
                                        </p:attrNameLst>
                                      </p:cBhvr>
                                      <p:to>
                                        <p:strVal val="solid"/>
                                      </p:to>
                                    </p:set>
                                  </p:childTnLst>
                                </p:cTn>
                              </p:par>
                              <p:par>
                                <p:cTn id="10" presetID="20"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edge">
                                      <p:cBhvr>
                                        <p:cTn id="12" dur="2000"/>
                                        <p:tgtEl>
                                          <p:spTgt spid="4"/>
                                        </p:tgtEl>
                                      </p:cBhvr>
                                    </p:animEffect>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edge">
                                      <p:cBhvr>
                                        <p:cTn id="19" dur="2000"/>
                                        <p:tgtEl>
                                          <p:spTgt spid="11"/>
                                        </p:tgtEl>
                                      </p:cBhvr>
                                    </p:animEffect>
                                  </p:childTnLst>
                                </p:cTn>
                              </p:par>
                            </p:childTnLst>
                          </p:cTn>
                        </p:par>
                      </p:childTnLst>
                    </p:cTn>
                  </p:par>
                </p:childTnLst>
              </p:cTn>
              <p:nextCondLst>
                <p:cond evt="onClick" delay="0">
                  <p:tgtEl>
                    <p:spTgt spid="6"/>
                  </p:tgtEl>
                </p:cond>
              </p:nextCondLst>
            </p:seq>
          </p:childTnLst>
        </p:cTn>
      </p:par>
    </p:tnLst>
    <p:bldLst>
      <p:bldP spid="6" grpId="0" animBg="1"/>
      <p:bldP spid="1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71800" y="274638"/>
            <a:ext cx="5153000" cy="1143000"/>
          </a:xfrm>
        </p:spPr>
        <p:txBody>
          <a:bodyPr>
            <a:normAutofit/>
          </a:bodyPr>
          <a:lstStyle/>
          <a:p>
            <a:r>
              <a:rPr lang="ru-RU" sz="3200" b="1" i="1" dirty="0" smtClean="0"/>
              <a:t>Кто этот танцор?</a:t>
            </a:r>
            <a:endParaRPr lang="ru-RU" sz="3200" b="1" i="1" dirty="0"/>
          </a:p>
        </p:txBody>
      </p:sp>
      <p:sp>
        <p:nvSpPr>
          <p:cNvPr id="3" name="Содержимое 2"/>
          <p:cNvSpPr>
            <a:spLocks noGrp="1"/>
          </p:cNvSpPr>
          <p:nvPr>
            <p:ph idx="1"/>
          </p:nvPr>
        </p:nvSpPr>
        <p:spPr/>
        <p:txBody>
          <a:bodyPr>
            <a:normAutofit/>
          </a:bodyPr>
          <a:lstStyle/>
          <a:p>
            <a:pPr algn="just">
              <a:lnSpc>
                <a:spcPct val="90000"/>
              </a:lnSpc>
              <a:buNone/>
              <a:defRPr/>
            </a:pPr>
            <a:r>
              <a:rPr lang="ru-RU" sz="3200" dirty="0" smtClean="0"/>
              <a:t> </a:t>
            </a:r>
            <a:endParaRPr lang="ru-RU" sz="3200" b="1" dirty="0" smtClean="0">
              <a:solidFill>
                <a:srgbClr val="993300"/>
              </a:solidFill>
            </a:endParaRPr>
          </a:p>
          <a:p>
            <a:pPr algn="just">
              <a:lnSpc>
                <a:spcPct val="90000"/>
              </a:lnSpc>
              <a:buNone/>
              <a:defRPr/>
            </a:pPr>
            <a:r>
              <a:rPr lang="ru-RU" sz="3200" b="1" dirty="0" smtClean="0">
                <a:solidFill>
                  <a:srgbClr val="993300"/>
                </a:solidFill>
              </a:rPr>
              <a:t>         </a:t>
            </a:r>
            <a:endParaRPr lang="ru-RU" dirty="0"/>
          </a:p>
        </p:txBody>
      </p:sp>
      <p:sp>
        <p:nvSpPr>
          <p:cNvPr id="4" name="Скругленный прямоугольник 3"/>
          <p:cNvSpPr/>
          <p:nvPr/>
        </p:nvSpPr>
        <p:spPr>
          <a:xfrm>
            <a:off x="395536" y="6165304"/>
            <a:ext cx="1944216" cy="504056"/>
          </a:xfrm>
          <a:prstGeom prst="roundRect">
            <a:avLst/>
          </a:prstGeom>
          <a:scene3d>
            <a:camera prst="orthographicFront"/>
            <a:lightRig rig="threePt" dir="t"/>
          </a:scene3d>
          <a:sp3d extrusionH="76200">
            <a:bevelT w="114300" prst="artDeco"/>
            <a:bevelB w="114300" prst="artDeco"/>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t>Ответ</a:t>
            </a:r>
            <a:endParaRPr lang="ru-RU" sz="2000" b="1" i="1" dirty="0"/>
          </a:p>
        </p:txBody>
      </p:sp>
      <p:sp>
        <p:nvSpPr>
          <p:cNvPr id="5" name="Управляющая кнопка: возврат 4">
            <a:hlinkClick r:id="rId2" action="ppaction://hlinksldjump" highlightClick="1"/>
            <a:hlinkHover r:id="rId2" action="ppaction://hlinksldjump"/>
          </p:cNvPr>
          <p:cNvSpPr/>
          <p:nvPr/>
        </p:nvSpPr>
        <p:spPr>
          <a:xfrm>
            <a:off x="8316416" y="6237312"/>
            <a:ext cx="576064" cy="432048"/>
          </a:xfrm>
          <a:prstGeom prst="actionButtonReturn">
            <a:avLst/>
          </a:prstGeom>
          <a:scene3d>
            <a:camera prst="orthographicFront"/>
            <a:lightRig rig="threePt" dir="t"/>
          </a:scene3d>
          <a:sp3d extrusionH="196850">
            <a:bevelT w="114300" prst="artDeco"/>
            <a:bevelB w="114300" prst="artDeco"/>
            <a:extrusionClr>
              <a:srgbClr val="0070C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57150" h="38100" prst="artDeco"/>
            </a:sp3d>
          </a:bodyPr>
          <a:lstStyle/>
          <a:p>
            <a:pPr algn="ctr"/>
            <a:endParaRPr lang="ru-RU"/>
          </a:p>
        </p:txBody>
      </p:sp>
      <p:sp>
        <p:nvSpPr>
          <p:cNvPr id="6" name="Скругленный прямоугольник 5"/>
          <p:cNvSpPr/>
          <p:nvPr/>
        </p:nvSpPr>
        <p:spPr>
          <a:xfrm>
            <a:off x="395536" y="260648"/>
            <a:ext cx="2232248" cy="576064"/>
          </a:xfrm>
          <a:prstGeom prst="roundRect">
            <a:avLst/>
          </a:prstGeom>
          <a:scene3d>
            <a:camera prst="orthographicFront"/>
            <a:lightRig rig="threePt" dir="t"/>
          </a:scene3d>
          <a:sp3d extrusionH="76200">
            <a:bevelT w="114300" prst="artDeco"/>
            <a:bevelB w="114300" prst="artDeco"/>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dirty="0" smtClean="0"/>
              <a:t>Танец 15</a:t>
            </a:r>
            <a:endParaRPr lang="ru-RU" dirty="0"/>
          </a:p>
        </p:txBody>
      </p:sp>
      <p:sp>
        <p:nvSpPr>
          <p:cNvPr id="7" name="Скругленный прямоугольник 6"/>
          <p:cNvSpPr/>
          <p:nvPr/>
        </p:nvSpPr>
        <p:spPr>
          <a:xfrm>
            <a:off x="179512" y="1124744"/>
            <a:ext cx="5040560" cy="4824536"/>
          </a:xfrm>
          <a:prstGeom prst="roundRect">
            <a:avLst/>
          </a:prstGeom>
          <a:scene3d>
            <a:camera prst="orthographicFront"/>
            <a:lightRig rig="threePt" dir="t"/>
          </a:scene3d>
          <a:sp3d extrusionH="76200">
            <a:bevelT w="114300" prst="artDeco"/>
            <a:bevelB w="114300" prst="artDeco"/>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90000"/>
              </a:lnSpc>
              <a:buNone/>
              <a:defRPr/>
            </a:pPr>
            <a:r>
              <a:rPr lang="ru-RU" sz="2000" b="1" i="1" dirty="0" smtClean="0">
                <a:solidFill>
                  <a:schemeClr val="bg1"/>
                </a:solidFill>
              </a:rPr>
              <a:t>«Когда после холостого ужина он с доброй и сладкой улыбкой, сдаваясь на просьбы весёлой компании, поднимался, чтобы ехать с ними, между молодёжью раздавались радостные, торжественные крики. На балах он танцевал, если недоставало кавалера. Молодые дамы и барышни любили его за то, что он, не ухаживая ни за кем, был со всеми одинаково любезен, особенно после ужина.»</a:t>
            </a:r>
          </a:p>
          <a:p>
            <a:pPr algn="just">
              <a:lnSpc>
                <a:spcPct val="90000"/>
              </a:lnSpc>
              <a:buNone/>
              <a:defRPr/>
            </a:pPr>
            <a:r>
              <a:rPr lang="ru-RU" sz="2000" b="1" i="1" dirty="0" smtClean="0">
                <a:solidFill>
                  <a:schemeClr val="bg1"/>
                </a:solidFill>
              </a:rPr>
              <a:t>           </a:t>
            </a:r>
            <a:endParaRPr lang="ru-RU" sz="2000" i="1" dirty="0">
              <a:solidFill>
                <a:schemeClr val="bg1"/>
              </a:solidFill>
            </a:endParaRPr>
          </a:p>
        </p:txBody>
      </p:sp>
      <p:pic>
        <p:nvPicPr>
          <p:cNvPr id="8" name="Picture 5" descr="C:\Users\Андрей\Desktop\19.02\война и мир в картинках\Voyna`i`mir`3`1812`god`DVDRip`DivX`Rus`AC3`by`Dim-Dim1 (19.02.2012 14-40-16)\Voyna`i`mir`3`1812`god`DVDRip`DivX`Rus`AC3`by`Dim-Dim1 038.jpg"/>
          <p:cNvPicPr>
            <a:picLocks noChangeAspect="1" noChangeArrowheads="1"/>
          </p:cNvPicPr>
          <p:nvPr/>
        </p:nvPicPr>
        <p:blipFill>
          <a:blip r:embed="rId3" cstate="screen"/>
          <a:srcRect/>
          <a:stretch>
            <a:fillRect/>
          </a:stretch>
        </p:blipFill>
        <p:spPr bwMode="auto">
          <a:xfrm>
            <a:off x="5364088" y="1268760"/>
            <a:ext cx="3624378" cy="3312368"/>
          </a:xfrm>
          <a:prstGeom prst="rect">
            <a:avLst/>
          </a:prstGeom>
          <a:noFill/>
        </p:spPr>
      </p:pic>
      <p:sp>
        <p:nvSpPr>
          <p:cNvPr id="9" name="TextBox 8"/>
          <p:cNvSpPr txBox="1"/>
          <p:nvPr/>
        </p:nvSpPr>
        <p:spPr>
          <a:xfrm>
            <a:off x="2555776" y="6237312"/>
            <a:ext cx="1931747" cy="400110"/>
          </a:xfrm>
          <a:prstGeom prst="rect">
            <a:avLst/>
          </a:prstGeom>
          <a:noFill/>
        </p:spPr>
        <p:txBody>
          <a:bodyPr wrap="none" rtlCol="0">
            <a:spAutoFit/>
          </a:bodyPr>
          <a:lstStyle/>
          <a:p>
            <a:r>
              <a:rPr lang="ru-RU" sz="2000" b="1" i="1" dirty="0" smtClean="0"/>
              <a:t>Пьер Безухов</a:t>
            </a:r>
            <a:endParaRPr lang="ru-RU" sz="2000" b="1" i="1"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2" presetClass="emph" presetSubtype="0" fill="hold" grpId="0" nodeType="clickEffect">
                                  <p:stCondLst>
                                    <p:cond delay="0"/>
                                  </p:stCondLst>
                                  <p:childTnLst>
                                    <p:animClr clrSpc="hsl">
                                      <p:cBhvr override="childStyle">
                                        <p:cTn id="6" dur="500" fill="hold"/>
                                        <p:tgtEl>
                                          <p:spTgt spid="4"/>
                                        </p:tgtEl>
                                        <p:attrNameLst>
                                          <p:attrName>style.color</p:attrName>
                                        </p:attrNameLst>
                                      </p:cBhvr>
                                      <p:by>
                                        <p:hsl h="-7200000" s="0" l="0"/>
                                      </p:by>
                                    </p:animClr>
                                    <p:animClr clrSpc="hsl">
                                      <p:cBhvr>
                                        <p:cTn id="7" dur="500" fill="hold"/>
                                        <p:tgtEl>
                                          <p:spTgt spid="4"/>
                                        </p:tgtEl>
                                        <p:attrNameLst>
                                          <p:attrName>fillcolor</p:attrName>
                                        </p:attrNameLst>
                                      </p:cBhvr>
                                      <p:by>
                                        <p:hsl h="-7200000" s="0" l="0"/>
                                      </p:by>
                                    </p:animClr>
                                    <p:animClr clrSpc="hsl">
                                      <p:cBhvr>
                                        <p:cTn id="8" dur="500" fill="hold"/>
                                        <p:tgtEl>
                                          <p:spTgt spid="4"/>
                                        </p:tgtEl>
                                        <p:attrNameLst>
                                          <p:attrName>stroke.color</p:attrName>
                                        </p:attrNameLst>
                                      </p:cBhvr>
                                      <p:by>
                                        <p:hsl h="-7200000" s="0" l="0"/>
                                      </p:by>
                                    </p:animClr>
                                    <p:set>
                                      <p:cBhvr>
                                        <p:cTn id="9" dur="500" fill="hold"/>
                                        <p:tgtEl>
                                          <p:spTgt spid="4"/>
                                        </p:tgtEl>
                                        <p:attrNameLst>
                                          <p:attrName>fill.type</p:attrName>
                                        </p:attrNameLst>
                                      </p:cBhvr>
                                      <p:to>
                                        <p:strVal val="solid"/>
                                      </p:to>
                                    </p:set>
                                  </p:childTnLst>
                                </p:cTn>
                              </p:par>
                              <p:par>
                                <p:cTn id="10" presetID="20"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edge">
                                      <p:cBhvr>
                                        <p:cTn id="12" dur="2000"/>
                                        <p:tgtEl>
                                          <p:spTgt spid="8"/>
                                        </p:tgtEl>
                                      </p:cBhvr>
                                    </p:animEffect>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4"/>
                  </p:tgtEl>
                </p:cond>
              </p:nextCondLst>
            </p:seq>
          </p:childTnLst>
        </p:cTn>
      </p:par>
    </p:tnLst>
    <p:bldLst>
      <p:bldP spid="4" grpId="0" animBg="1"/>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67744" y="274638"/>
            <a:ext cx="6624736" cy="1143000"/>
          </a:xfrm>
        </p:spPr>
        <p:txBody>
          <a:bodyPr>
            <a:noAutofit/>
          </a:bodyPr>
          <a:lstStyle/>
          <a:p>
            <a:pPr algn="ctr"/>
            <a:r>
              <a:rPr lang="ru-RU" sz="2800" b="1" i="1" dirty="0" smtClean="0"/>
              <a:t>Что и чьими глазами нам представлено? Поменялись ли ощущения героя к концу представления?</a:t>
            </a:r>
            <a:endParaRPr lang="ru-RU" sz="2800" b="1" i="1" dirty="0"/>
          </a:p>
        </p:txBody>
      </p:sp>
      <p:sp>
        <p:nvSpPr>
          <p:cNvPr id="3" name="Содержимое 2"/>
          <p:cNvSpPr>
            <a:spLocks noGrp="1"/>
          </p:cNvSpPr>
          <p:nvPr>
            <p:ph idx="1"/>
          </p:nvPr>
        </p:nvSpPr>
        <p:spPr/>
        <p:txBody>
          <a:bodyPr>
            <a:normAutofit/>
          </a:bodyPr>
          <a:lstStyle/>
          <a:p>
            <a:endParaRPr lang="ru-RU" dirty="0"/>
          </a:p>
        </p:txBody>
      </p:sp>
      <p:sp>
        <p:nvSpPr>
          <p:cNvPr id="4" name="Скругленный прямоугольник 3"/>
          <p:cNvSpPr/>
          <p:nvPr/>
        </p:nvSpPr>
        <p:spPr>
          <a:xfrm>
            <a:off x="395536" y="6165304"/>
            <a:ext cx="1944216" cy="504056"/>
          </a:xfrm>
          <a:prstGeom prst="roundRect">
            <a:avLst/>
          </a:prstGeom>
          <a:scene3d>
            <a:camera prst="orthographicFront"/>
            <a:lightRig rig="threePt" dir="t"/>
          </a:scene3d>
          <a:sp3d extrusionH="76200">
            <a:bevelT w="114300" prst="artDeco"/>
            <a:bevelB w="114300" prst="artDeco"/>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t>Ответ</a:t>
            </a:r>
            <a:endParaRPr lang="ru-RU" sz="2000" b="1" i="1" dirty="0"/>
          </a:p>
        </p:txBody>
      </p:sp>
      <p:sp>
        <p:nvSpPr>
          <p:cNvPr id="5" name="Управляющая кнопка: возврат 4">
            <a:hlinkClick r:id="rId3" action="ppaction://hlinksldjump" highlightClick="1"/>
            <a:hlinkHover r:id="rId3" action="ppaction://hlinksldjump"/>
          </p:cNvPr>
          <p:cNvSpPr/>
          <p:nvPr/>
        </p:nvSpPr>
        <p:spPr>
          <a:xfrm>
            <a:off x="8316416" y="6237312"/>
            <a:ext cx="576064" cy="432048"/>
          </a:xfrm>
          <a:prstGeom prst="actionButtonReturn">
            <a:avLst/>
          </a:prstGeom>
          <a:scene3d>
            <a:camera prst="orthographicFront"/>
            <a:lightRig rig="threePt" dir="t"/>
          </a:scene3d>
          <a:sp3d extrusionH="196850">
            <a:bevelT w="114300" prst="artDeco"/>
            <a:bevelB w="114300" prst="artDeco"/>
            <a:extrusionClr>
              <a:srgbClr val="0070C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57150" h="38100" prst="artDeco"/>
            </a:sp3d>
          </a:bodyPr>
          <a:lstStyle/>
          <a:p>
            <a:pPr algn="ctr"/>
            <a:endParaRPr lang="ru-RU"/>
          </a:p>
        </p:txBody>
      </p:sp>
      <p:sp>
        <p:nvSpPr>
          <p:cNvPr id="6" name="Скругленный прямоугольник 5"/>
          <p:cNvSpPr/>
          <p:nvPr/>
        </p:nvSpPr>
        <p:spPr>
          <a:xfrm>
            <a:off x="179512" y="188640"/>
            <a:ext cx="1908720" cy="576064"/>
          </a:xfrm>
          <a:prstGeom prst="roundRect">
            <a:avLst/>
          </a:prstGeom>
          <a:scene3d>
            <a:camera prst="orthographicFront"/>
            <a:lightRig rig="threePt" dir="t"/>
          </a:scene3d>
          <a:sp3d extrusionH="76200">
            <a:bevelT w="114300" prst="artDeco"/>
            <a:bevelB w="114300" prst="artDeco"/>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dirty="0" smtClean="0"/>
              <a:t>Танец 20</a:t>
            </a:r>
            <a:endParaRPr lang="ru-RU" dirty="0"/>
          </a:p>
        </p:txBody>
      </p:sp>
      <p:sp>
        <p:nvSpPr>
          <p:cNvPr id="7" name="Скругленный прямоугольник 6"/>
          <p:cNvSpPr/>
          <p:nvPr/>
        </p:nvSpPr>
        <p:spPr>
          <a:xfrm>
            <a:off x="251520" y="1556792"/>
            <a:ext cx="8712968" cy="4464496"/>
          </a:xfrm>
          <a:prstGeom prst="roundRect">
            <a:avLst/>
          </a:prstGeom>
          <a:scene3d>
            <a:camera prst="orthographicFront"/>
            <a:lightRig rig="threePt" dir="t"/>
          </a:scene3d>
          <a:sp3d extrusionH="76200">
            <a:bevelT w="114300" prst="artDeco"/>
            <a:bevelB w="114300" prst="artDeco"/>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dirty="0" smtClean="0">
                <a:solidFill>
                  <a:schemeClr val="bg1"/>
                </a:solidFill>
              </a:rPr>
              <a:t>«Одна, очень толстая, в шелковом белом платье, сидела особо на низкой скамеечке, к которой был приклеен сзади зеленый картон. Все они пели </a:t>
            </a:r>
            <a:r>
              <a:rPr lang="ru-RU" b="1" i="1" dirty="0" err="1" smtClean="0">
                <a:solidFill>
                  <a:schemeClr val="bg1"/>
                </a:solidFill>
              </a:rPr>
              <a:t>что‑то</a:t>
            </a:r>
            <a:r>
              <a:rPr lang="ru-RU" b="1" i="1" dirty="0" smtClean="0">
                <a:solidFill>
                  <a:schemeClr val="bg1"/>
                </a:solidFill>
              </a:rPr>
              <a:t>. Когда они закончили свою песню, девица в белом подошла к будочке суфлера, и к ней подошел мужчина в шелковых, в обтяжку, панталонах на толстых ногах, с пером и кинжалом и стал петь и разводить руками.</a:t>
            </a:r>
          </a:p>
          <a:p>
            <a:pPr algn="ctr"/>
            <a:r>
              <a:rPr lang="ru-RU" b="1" i="1" dirty="0" smtClean="0">
                <a:solidFill>
                  <a:schemeClr val="bg1"/>
                </a:solidFill>
              </a:rPr>
              <a:t>Мужчина в обтянутых панталонах пропел один, потом пропела она. Потом оба замолкли, заиграла музыка, и мужчина стал перебирать пальцами руку девицы в белом платье, очевидно выжидая опять такта, чтобы начать свою партию вместе с нею. Они пропели вдвоем, и все  стали хлопать и кричать, а мужчина и женщина на сцене, которые изображали влюбленных, стали, улыбаясь и разводя руками, кланяться.»</a:t>
            </a:r>
          </a:p>
        </p:txBody>
      </p:sp>
      <p:pic>
        <p:nvPicPr>
          <p:cNvPr id="8" name="Picture 4" descr="C:\Users\Андрей\Desktop\19.02\война и мир в картинках\Voyna`i`mir`2`Natasha`DVDRip`DivX`RusAC3`by`Dim-Dim (19.02.2012 14-25-24)\Voyna`i`mir`2`Natasha`DVDRip`DivX`RusAC3`by`Dim-Dim 369.jpg"/>
          <p:cNvPicPr>
            <a:picLocks noChangeAspect="1" noChangeArrowheads="1"/>
          </p:cNvPicPr>
          <p:nvPr/>
        </p:nvPicPr>
        <p:blipFill>
          <a:blip r:embed="rId4" cstate="screen"/>
          <a:srcRect/>
          <a:stretch>
            <a:fillRect/>
          </a:stretch>
        </p:blipFill>
        <p:spPr bwMode="auto">
          <a:xfrm>
            <a:off x="251520" y="1844824"/>
            <a:ext cx="8697808" cy="3672408"/>
          </a:xfrm>
          <a:prstGeom prst="rect">
            <a:avLst/>
          </a:prstGeom>
          <a:ln>
            <a:noFill/>
          </a:ln>
          <a:effectLst>
            <a:softEdge rad="112500"/>
          </a:effectLst>
        </p:spPr>
      </p:pic>
      <p:pic>
        <p:nvPicPr>
          <p:cNvPr id="9" name="Picture 2" descr="C:\Users\Андрей\Desktop\19.02\война и мир в картинках\Voyna`i`mir`2`Natasha`DVDRip`DivX`RusAC3`by`Dim-Dim (19.02.2012 14-25-24)\Voyna`i`mir`2`Natasha`DVDRip`DivX`RusAC3`by`Dim-Dim 370.jpg"/>
          <p:cNvPicPr>
            <a:picLocks noChangeAspect="1" noChangeArrowheads="1"/>
          </p:cNvPicPr>
          <p:nvPr/>
        </p:nvPicPr>
        <p:blipFill>
          <a:blip r:embed="rId5" cstate="screen"/>
          <a:srcRect/>
          <a:stretch>
            <a:fillRect/>
          </a:stretch>
        </p:blipFill>
        <p:spPr bwMode="auto">
          <a:xfrm>
            <a:off x="395536" y="1916832"/>
            <a:ext cx="8356718" cy="3528392"/>
          </a:xfrm>
          <a:prstGeom prst="rect">
            <a:avLst/>
          </a:prstGeom>
          <a:ln>
            <a:noFill/>
          </a:ln>
          <a:effectLst>
            <a:softEdge rad="112500"/>
          </a:effectLst>
        </p:spPr>
      </p:pic>
      <p:sp>
        <p:nvSpPr>
          <p:cNvPr id="10" name="TextBox 9"/>
          <p:cNvSpPr txBox="1"/>
          <p:nvPr/>
        </p:nvSpPr>
        <p:spPr>
          <a:xfrm>
            <a:off x="2411760" y="5805265"/>
            <a:ext cx="5688632" cy="954107"/>
          </a:xfrm>
          <a:prstGeom prst="rect">
            <a:avLst/>
          </a:prstGeom>
          <a:noFill/>
        </p:spPr>
        <p:txBody>
          <a:bodyPr wrap="square" rtlCol="0">
            <a:spAutoFit/>
          </a:bodyPr>
          <a:lstStyle/>
          <a:p>
            <a:pPr algn="ctr"/>
            <a:r>
              <a:rPr lang="ru-RU" sz="1400" b="1" i="1" dirty="0" smtClean="0"/>
              <a:t>Опера глазами Наташи,  вернулась к отцу в ложу, совершенно уже подчиненная тому миру, в котором она находилась. Все, что происходило перед нею, уже казалось ей вполне естественным</a:t>
            </a:r>
            <a:endParaRPr lang="ru-RU" sz="1400" b="1" i="1"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2" presetClass="emph" presetSubtype="0" fill="hold" grpId="0" nodeType="clickEffect">
                                  <p:stCondLst>
                                    <p:cond delay="0"/>
                                  </p:stCondLst>
                                  <p:childTnLst>
                                    <p:animClr clrSpc="hsl">
                                      <p:cBhvr override="childStyle">
                                        <p:cTn id="6" dur="500" fill="hold"/>
                                        <p:tgtEl>
                                          <p:spTgt spid="4"/>
                                        </p:tgtEl>
                                        <p:attrNameLst>
                                          <p:attrName>style.color</p:attrName>
                                        </p:attrNameLst>
                                      </p:cBhvr>
                                      <p:by>
                                        <p:hsl h="-7200000" s="0" l="0"/>
                                      </p:by>
                                    </p:animClr>
                                    <p:animClr clrSpc="hsl">
                                      <p:cBhvr>
                                        <p:cTn id="7" dur="500" fill="hold"/>
                                        <p:tgtEl>
                                          <p:spTgt spid="4"/>
                                        </p:tgtEl>
                                        <p:attrNameLst>
                                          <p:attrName>fillcolor</p:attrName>
                                        </p:attrNameLst>
                                      </p:cBhvr>
                                      <p:by>
                                        <p:hsl h="-7200000" s="0" l="0"/>
                                      </p:by>
                                    </p:animClr>
                                    <p:animClr clrSpc="hsl">
                                      <p:cBhvr>
                                        <p:cTn id="8" dur="500" fill="hold"/>
                                        <p:tgtEl>
                                          <p:spTgt spid="4"/>
                                        </p:tgtEl>
                                        <p:attrNameLst>
                                          <p:attrName>stroke.color</p:attrName>
                                        </p:attrNameLst>
                                      </p:cBhvr>
                                      <p:by>
                                        <p:hsl h="-7200000" s="0" l="0"/>
                                      </p:by>
                                    </p:animClr>
                                    <p:set>
                                      <p:cBhvr>
                                        <p:cTn id="9" dur="500" fill="hold"/>
                                        <p:tgtEl>
                                          <p:spTgt spid="4"/>
                                        </p:tgtEl>
                                        <p:attrNameLst>
                                          <p:attrName>fill.type</p:attrName>
                                        </p:attrNameLst>
                                      </p:cBhvr>
                                      <p:to>
                                        <p:strVal val="solid"/>
                                      </p:to>
                                    </p:set>
                                  </p:childTnLst>
                                </p:cTn>
                              </p:par>
                              <p:par>
                                <p:cTn id="10" presetID="20"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edge">
                                      <p:cBhvr>
                                        <p:cTn id="12" dur="2000"/>
                                        <p:tgtEl>
                                          <p:spTgt spid="8"/>
                                        </p:tgtEl>
                                      </p:cBhvr>
                                    </p:animEffect>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0"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edge">
                                      <p:cBhvr>
                                        <p:cTn id="21" dur="2000"/>
                                        <p:tgtEl>
                                          <p:spTgt spid="9"/>
                                        </p:tgtEl>
                                      </p:cBhvr>
                                    </p:animEffect>
                                  </p:childTnLst>
                                </p:cTn>
                              </p:par>
                              <p:par>
                                <p:cTn id="22" presetID="53" presetClass="exit" presetSubtype="0" fill="hold" nodeType="withEffect">
                                  <p:stCondLst>
                                    <p:cond delay="0"/>
                                  </p:stCondLst>
                                  <p:childTnLst>
                                    <p:anim calcmode="lin" valueType="num">
                                      <p:cBhvr>
                                        <p:cTn id="23" dur="500"/>
                                        <p:tgtEl>
                                          <p:spTgt spid="8"/>
                                        </p:tgtEl>
                                        <p:attrNameLst>
                                          <p:attrName>ppt_w</p:attrName>
                                        </p:attrNameLst>
                                      </p:cBhvr>
                                      <p:tavLst>
                                        <p:tav tm="0">
                                          <p:val>
                                            <p:strVal val="ppt_w"/>
                                          </p:val>
                                        </p:tav>
                                        <p:tav tm="100000">
                                          <p:val>
                                            <p:fltVal val="0"/>
                                          </p:val>
                                        </p:tav>
                                      </p:tavLst>
                                    </p:anim>
                                    <p:anim calcmode="lin" valueType="num">
                                      <p:cBhvr>
                                        <p:cTn id="24" dur="500"/>
                                        <p:tgtEl>
                                          <p:spTgt spid="8"/>
                                        </p:tgtEl>
                                        <p:attrNameLst>
                                          <p:attrName>ppt_h</p:attrName>
                                        </p:attrNameLst>
                                      </p:cBhvr>
                                      <p:tavLst>
                                        <p:tav tm="0">
                                          <p:val>
                                            <p:strVal val="ppt_h"/>
                                          </p:val>
                                        </p:tav>
                                        <p:tav tm="100000">
                                          <p:val>
                                            <p:fltVal val="0"/>
                                          </p:val>
                                        </p:tav>
                                      </p:tavLst>
                                    </p:anim>
                                    <p:animEffect transition="out" filter="fade">
                                      <p:cBhvr>
                                        <p:cTn id="25" dur="500"/>
                                        <p:tgtEl>
                                          <p:spTgt spid="8"/>
                                        </p:tgtEl>
                                      </p:cBhvr>
                                    </p:animEffect>
                                    <p:set>
                                      <p:cBhvr>
                                        <p:cTn id="26"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bldLst>
      <p:bldP spid="4" grpId="0" animBg="1"/>
      <p:bldP spid="1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5" name="Содержимое 4"/>
          <p:cNvGraphicFramePr>
            <a:graphicFrameLocks noGrp="1"/>
          </p:cNvGraphicFramePr>
          <p:nvPr>
            <p:ph idx="1"/>
          </p:nvPr>
        </p:nvGraphicFramePr>
        <p:xfrm>
          <a:off x="827584" y="2636912"/>
          <a:ext cx="7467600" cy="3291840"/>
        </p:xfrm>
        <a:graphic>
          <a:graphicData uri="http://schemas.openxmlformats.org/drawingml/2006/table">
            <a:tbl>
              <a:tblPr firstRow="1" bandRow="1">
                <a:tableStyleId>{5C22544A-7EE6-4342-B048-85BDC9FD1C3A}</a:tableStyleId>
              </a:tblPr>
              <a:tblGrid>
                <a:gridCol w="2489200"/>
                <a:gridCol w="2489200"/>
                <a:gridCol w="2489200"/>
              </a:tblGrid>
              <a:tr h="370840">
                <a:tc>
                  <a:txBody>
                    <a:bodyPr/>
                    <a:lstStyle/>
                    <a:p>
                      <a:endParaRPr lang="ru-RU" dirty="0" smtClean="0"/>
                    </a:p>
                    <a:p>
                      <a:endParaRPr lang="ru-RU" dirty="0" smtClean="0"/>
                    </a:p>
                    <a:p>
                      <a:r>
                        <a:rPr lang="ru-RU" sz="2400" i="1" dirty="0" smtClean="0"/>
                        <a:t>        Деньги</a:t>
                      </a:r>
                    </a:p>
                    <a:p>
                      <a:endParaRPr lang="ru-RU" dirty="0" smtClean="0"/>
                    </a:p>
                    <a:p>
                      <a:endParaRPr lang="ru-RU" dirty="0"/>
                    </a:p>
                  </a:txBody>
                  <a:tcPr>
                    <a:solidFill>
                      <a:schemeClr val="accent5">
                        <a:lumMod val="75000"/>
                      </a:schemeClr>
                    </a:solidFill>
                  </a:tcPr>
                </a:tc>
                <a:tc>
                  <a:txBody>
                    <a:bodyPr/>
                    <a:lstStyle/>
                    <a:p>
                      <a:endParaRPr lang="ru-RU" dirty="0" smtClean="0"/>
                    </a:p>
                    <a:p>
                      <a:endParaRPr lang="ru-RU" dirty="0" smtClean="0"/>
                    </a:p>
                    <a:p>
                      <a:r>
                        <a:rPr lang="ru-RU" sz="2400" dirty="0" smtClean="0"/>
                        <a:t>   </a:t>
                      </a:r>
                      <a:r>
                        <a:rPr lang="ru-RU" sz="2400" i="1" dirty="0" smtClean="0"/>
                        <a:t>Кот в мешке</a:t>
                      </a:r>
                      <a:endParaRPr lang="ru-RU" sz="2400" i="1" dirty="0"/>
                    </a:p>
                  </a:txBody>
                  <a:tcPr>
                    <a:solidFill>
                      <a:schemeClr val="accent5">
                        <a:lumMod val="75000"/>
                      </a:schemeClr>
                    </a:solidFill>
                  </a:tcPr>
                </a:tc>
                <a:tc>
                  <a:txBody>
                    <a:bodyPr/>
                    <a:lstStyle/>
                    <a:p>
                      <a:endParaRPr lang="ru-RU" dirty="0" smtClean="0"/>
                    </a:p>
                    <a:p>
                      <a:endParaRPr lang="ru-RU" dirty="0" smtClean="0"/>
                    </a:p>
                    <a:p>
                      <a:r>
                        <a:rPr lang="ru-RU" sz="2400" dirty="0" smtClean="0"/>
                        <a:t>      </a:t>
                      </a:r>
                      <a:r>
                        <a:rPr lang="ru-RU" sz="2400" i="1" dirty="0" smtClean="0"/>
                        <a:t>Герой</a:t>
                      </a:r>
                      <a:endParaRPr lang="ru-RU" sz="2400" i="1" dirty="0"/>
                    </a:p>
                  </a:txBody>
                  <a:tcPr>
                    <a:solidFill>
                      <a:schemeClr val="accent5">
                        <a:lumMod val="75000"/>
                      </a:schemeClr>
                    </a:solidFill>
                  </a:tcPr>
                </a:tc>
              </a:tr>
              <a:tr h="370840">
                <a:tc>
                  <a:txBody>
                    <a:bodyPr/>
                    <a:lstStyle/>
                    <a:p>
                      <a:endParaRPr lang="ru-RU" dirty="0" smtClean="0"/>
                    </a:p>
                    <a:p>
                      <a:endParaRPr lang="ru-RU" dirty="0" smtClean="0"/>
                    </a:p>
                    <a:p>
                      <a:endParaRPr lang="ru-RU" dirty="0" smtClean="0"/>
                    </a:p>
                    <a:p>
                      <a:endParaRPr lang="ru-RU" dirty="0" smtClean="0"/>
                    </a:p>
                    <a:p>
                      <a:endParaRPr lang="ru-RU" dirty="0" smtClean="0"/>
                    </a:p>
                    <a:p>
                      <a:endParaRPr lang="ru-RU" dirty="0"/>
                    </a:p>
                  </a:txBody>
                  <a:tcPr/>
                </a:tc>
                <a:tc>
                  <a:txBody>
                    <a:bodyPr/>
                    <a:lstStyle/>
                    <a:p>
                      <a:endParaRPr lang="ru-RU" dirty="0"/>
                    </a:p>
                  </a:txBody>
                  <a:tcPr/>
                </a:tc>
                <a:tc>
                  <a:txBody>
                    <a:bodyPr/>
                    <a:lstStyle/>
                    <a:p>
                      <a:endParaRPr lang="ru-RU" dirty="0"/>
                    </a:p>
                  </a:txBody>
                  <a:tcPr/>
                </a:tc>
              </a:tr>
            </a:tbl>
          </a:graphicData>
        </a:graphic>
      </p:graphicFrame>
      <p:sp>
        <p:nvSpPr>
          <p:cNvPr id="4" name="Скругленный прямоугольник 3"/>
          <p:cNvSpPr/>
          <p:nvPr/>
        </p:nvSpPr>
        <p:spPr>
          <a:xfrm>
            <a:off x="3275856" y="260648"/>
            <a:ext cx="2592288" cy="720080"/>
          </a:xfrm>
          <a:prstGeom prst="roundRect">
            <a:avLst/>
          </a:prstGeom>
          <a:solidFill>
            <a:schemeClr val="accent1">
              <a:lumMod val="75000"/>
            </a:schemeClr>
          </a:solidFill>
          <a:scene3d>
            <a:camera prst="orthographicFront"/>
            <a:lightRig rig="threePt" dir="t"/>
          </a:scene3d>
          <a:sp3d>
            <a:bevelT w="114300" prst="artDeco"/>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b="1" i="1" dirty="0" smtClean="0"/>
              <a:t>3 тур</a:t>
            </a:r>
            <a:endParaRPr lang="ru-RU" sz="4000" b="1" i="1" dirty="0"/>
          </a:p>
        </p:txBody>
      </p:sp>
      <p:sp>
        <p:nvSpPr>
          <p:cNvPr id="9" name="Скругленный прямоугольник 8"/>
          <p:cNvSpPr/>
          <p:nvPr/>
        </p:nvSpPr>
        <p:spPr>
          <a:xfrm>
            <a:off x="179512" y="1412776"/>
            <a:ext cx="2232248" cy="648072"/>
          </a:xfrm>
          <a:prstGeom prst="roundRect">
            <a:avLst/>
          </a:prstGeom>
          <a:solidFill>
            <a:srgbClr val="FF0000"/>
          </a:solidFill>
          <a:scene3d>
            <a:camera prst="orthographicFront"/>
            <a:lightRig rig="threePt" dir="t"/>
          </a:scene3d>
          <a:sp3d extrusionH="76200">
            <a:bevelT w="114300" prst="artDeco"/>
            <a:bevelB w="114300" prst="artDeco"/>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t>Правила</a:t>
            </a:r>
            <a:endParaRPr lang="ru-RU" sz="2000" b="1" i="1" dirty="0"/>
          </a:p>
        </p:txBody>
      </p:sp>
      <p:sp>
        <p:nvSpPr>
          <p:cNvPr id="10" name="Скругленный прямоугольник 9"/>
          <p:cNvSpPr/>
          <p:nvPr/>
        </p:nvSpPr>
        <p:spPr>
          <a:xfrm>
            <a:off x="3347864" y="1124744"/>
            <a:ext cx="5256584" cy="2592288"/>
          </a:xfrm>
          <a:prstGeom prst="roundRect">
            <a:avLst/>
          </a:prstGeom>
          <a:scene3d>
            <a:camera prst="orthographicFront"/>
            <a:lightRig rig="threePt" dir="t"/>
          </a:scene3d>
          <a:sp3d extrusionH="76200">
            <a:bevelT w="114300" prst="artDeco"/>
            <a:bevelB w="114300" prst="artDeco"/>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dirty="0" smtClean="0">
                <a:solidFill>
                  <a:schemeClr val="bg1"/>
                </a:solidFill>
              </a:rPr>
              <a:t>Право выбора темы предоставляется согласно количеству набранных баллов в двух турах. Команда, набравшая наибольшее количество очков выбирает тему первой, наименьшее – последней.</a:t>
            </a:r>
            <a:endParaRPr lang="ru-RU" b="1" i="1" dirty="0">
              <a:solidFill>
                <a:schemeClr val="bg1"/>
              </a:solidFill>
            </a:endParaRPr>
          </a:p>
        </p:txBody>
      </p:sp>
      <p:sp>
        <p:nvSpPr>
          <p:cNvPr id="11" name="Скругленный прямоугольник 10">
            <a:hlinkClick r:id="rId2" action="ppaction://hlinksldjump"/>
          </p:cNvPr>
          <p:cNvSpPr/>
          <p:nvPr/>
        </p:nvSpPr>
        <p:spPr>
          <a:xfrm>
            <a:off x="3203848" y="6165304"/>
            <a:ext cx="2808312" cy="476672"/>
          </a:xfrm>
          <a:prstGeom prst="roundRect">
            <a:avLst/>
          </a:prstGeom>
          <a:solidFill>
            <a:schemeClr val="accent1">
              <a:lumMod val="75000"/>
            </a:schemeClr>
          </a:solidFill>
          <a:scene3d>
            <a:camera prst="orthographicFront"/>
            <a:lightRig rig="threePt" dir="t"/>
          </a:scene3d>
          <a:sp3d extrusionH="76200">
            <a:bevelT w="114300" prst="artDeco"/>
            <a:bevelB w="114300" prst="artDeco"/>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t>Подведение итогов</a:t>
            </a:r>
            <a:endParaRPr lang="ru-RU" sz="2000" b="1" i="1" dirty="0"/>
          </a:p>
        </p:txBody>
      </p:sp>
      <p:sp>
        <p:nvSpPr>
          <p:cNvPr id="12" name="Скругленный прямоугольник 11"/>
          <p:cNvSpPr/>
          <p:nvPr/>
        </p:nvSpPr>
        <p:spPr>
          <a:xfrm>
            <a:off x="899592" y="4221088"/>
            <a:ext cx="2304256" cy="1656184"/>
          </a:xfrm>
          <a:prstGeom prst="roundRect">
            <a:avLst/>
          </a:prstGeom>
          <a:solidFill>
            <a:srgbClr val="00EA6A"/>
          </a:solidFill>
          <a:ln w="25400">
            <a:solidFill>
              <a:srgbClr val="00B050"/>
            </a:solidFill>
          </a:ln>
          <a:scene3d>
            <a:camera prst="orthographicFront"/>
            <a:lightRig rig="threePt" dir="t"/>
          </a:scene3d>
          <a:sp3d extrusionH="114300">
            <a:bevelT w="114300" prst="artDeco"/>
            <a:bevelB w="114300" prst="artDeco"/>
            <a:extrusionClr>
              <a:srgbClr val="00B05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600" b="1" i="1" dirty="0" smtClean="0">
                <a:hlinkClick r:id="rId3" action="ppaction://hlinksldjump"/>
              </a:rPr>
              <a:t>50</a:t>
            </a:r>
            <a:endParaRPr lang="ru-RU" sz="6600" b="1" i="1" dirty="0"/>
          </a:p>
        </p:txBody>
      </p:sp>
      <p:sp>
        <p:nvSpPr>
          <p:cNvPr id="13" name="Скругленный прямоугольник 12"/>
          <p:cNvSpPr/>
          <p:nvPr/>
        </p:nvSpPr>
        <p:spPr>
          <a:xfrm>
            <a:off x="3347864" y="4221088"/>
            <a:ext cx="2376264" cy="1656184"/>
          </a:xfrm>
          <a:prstGeom prst="roundRect">
            <a:avLst/>
          </a:prstGeom>
          <a:solidFill>
            <a:srgbClr val="00EA6A"/>
          </a:solidFill>
          <a:ln w="25400">
            <a:solidFill>
              <a:srgbClr val="00B050"/>
            </a:solidFill>
          </a:ln>
          <a:scene3d>
            <a:camera prst="orthographicFront"/>
            <a:lightRig rig="threePt" dir="t"/>
          </a:scene3d>
          <a:sp3d extrusionH="114300">
            <a:bevelT w="114300" prst="artDeco"/>
            <a:bevelB w="114300" prst="artDeco"/>
            <a:extrusionClr>
              <a:srgbClr val="00B05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600" b="1" i="1" dirty="0" smtClean="0">
                <a:hlinkClick r:id="rId4" action="ppaction://hlinksldjump"/>
              </a:rPr>
              <a:t>50</a:t>
            </a:r>
            <a:endParaRPr lang="ru-RU" sz="6600" b="1" i="1" dirty="0"/>
          </a:p>
        </p:txBody>
      </p:sp>
      <p:sp>
        <p:nvSpPr>
          <p:cNvPr id="14" name="Скругленный прямоугольник 13"/>
          <p:cNvSpPr/>
          <p:nvPr/>
        </p:nvSpPr>
        <p:spPr>
          <a:xfrm>
            <a:off x="5868144" y="4221088"/>
            <a:ext cx="2376264" cy="1656184"/>
          </a:xfrm>
          <a:prstGeom prst="roundRect">
            <a:avLst/>
          </a:prstGeom>
          <a:solidFill>
            <a:srgbClr val="00EA6A"/>
          </a:solidFill>
          <a:ln w="25400">
            <a:solidFill>
              <a:srgbClr val="00B050"/>
            </a:solidFill>
          </a:ln>
          <a:scene3d>
            <a:camera prst="orthographicFront"/>
            <a:lightRig rig="threePt" dir="t"/>
          </a:scene3d>
          <a:sp3d extrusionH="114300">
            <a:bevelT w="114300" prst="artDeco"/>
            <a:bevelB w="114300" prst="artDeco"/>
            <a:extrusionClr>
              <a:srgbClr val="00B05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600" b="1" i="1" dirty="0" smtClean="0">
                <a:hlinkClick r:id="rId5" action="ppaction://hlinksldjump"/>
              </a:rPr>
              <a:t>50</a:t>
            </a:r>
            <a:endParaRPr lang="ru-RU" sz="6600" b="1"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mph" presetSubtype="0" fill="hold" nodeType="clickEffect">
                                  <p:stCondLst>
                                    <p:cond delay="0"/>
                                  </p:stCondLst>
                                  <p:childTnLst>
                                    <p:animClr clrSpc="hsl">
                                      <p:cBhvr override="childStyle">
                                        <p:cTn id="6" dur="500" fill="hold"/>
                                        <p:tgtEl>
                                          <p:spTgt spid="12">
                                            <p:txEl>
                                              <p:pRg st="0" end="0"/>
                                            </p:txEl>
                                          </p:spTgt>
                                        </p:tgtEl>
                                        <p:attrNameLst>
                                          <p:attrName>style.color</p:attrName>
                                        </p:attrNameLst>
                                      </p:cBhvr>
                                      <p:by>
                                        <p:hsl h="-7200000" s="0" l="0"/>
                                      </p:by>
                                    </p:animClr>
                                    <p:animClr clrSpc="hsl">
                                      <p:cBhvr>
                                        <p:cTn id="7" dur="500" fill="hold"/>
                                        <p:tgtEl>
                                          <p:spTgt spid="12">
                                            <p:txEl>
                                              <p:pRg st="0" end="0"/>
                                            </p:txEl>
                                          </p:spTgt>
                                        </p:tgtEl>
                                        <p:attrNameLst>
                                          <p:attrName>fillcolor</p:attrName>
                                        </p:attrNameLst>
                                      </p:cBhvr>
                                      <p:by>
                                        <p:hsl h="-7200000" s="0" l="0"/>
                                      </p:by>
                                    </p:animClr>
                                    <p:animClr clrSpc="hsl">
                                      <p:cBhvr>
                                        <p:cTn id="8" dur="500" fill="hold"/>
                                        <p:tgtEl>
                                          <p:spTgt spid="12">
                                            <p:txEl>
                                              <p:pRg st="0" end="0"/>
                                            </p:txEl>
                                          </p:spTgt>
                                        </p:tgtEl>
                                        <p:attrNameLst>
                                          <p:attrName>stroke.color</p:attrName>
                                        </p:attrNameLst>
                                      </p:cBhvr>
                                      <p:by>
                                        <p:hsl h="-7200000" s="0" l="0"/>
                                      </p:by>
                                    </p:animClr>
                                    <p:set>
                                      <p:cBhvr>
                                        <p:cTn id="9" dur="500" fill="hold"/>
                                        <p:tgtEl>
                                          <p:spTgt spid="12">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mph" presetSubtype="0" fill="hold" nodeType="clickEffect">
                                  <p:stCondLst>
                                    <p:cond delay="0"/>
                                  </p:stCondLst>
                                  <p:childTnLst>
                                    <p:animClr clrSpc="hsl">
                                      <p:cBhvr override="childStyle">
                                        <p:cTn id="13" dur="500" fill="hold"/>
                                        <p:tgtEl>
                                          <p:spTgt spid="13">
                                            <p:txEl>
                                              <p:pRg st="0" end="0"/>
                                            </p:txEl>
                                          </p:spTgt>
                                        </p:tgtEl>
                                        <p:attrNameLst>
                                          <p:attrName>style.color</p:attrName>
                                        </p:attrNameLst>
                                      </p:cBhvr>
                                      <p:by>
                                        <p:hsl h="-7200000" s="0" l="0"/>
                                      </p:by>
                                    </p:animClr>
                                    <p:animClr clrSpc="hsl">
                                      <p:cBhvr>
                                        <p:cTn id="14" dur="500" fill="hold"/>
                                        <p:tgtEl>
                                          <p:spTgt spid="13">
                                            <p:txEl>
                                              <p:pRg st="0" end="0"/>
                                            </p:txEl>
                                          </p:spTgt>
                                        </p:tgtEl>
                                        <p:attrNameLst>
                                          <p:attrName>fillcolor</p:attrName>
                                        </p:attrNameLst>
                                      </p:cBhvr>
                                      <p:by>
                                        <p:hsl h="-7200000" s="0" l="0"/>
                                      </p:by>
                                    </p:animClr>
                                    <p:animClr clrSpc="hsl">
                                      <p:cBhvr>
                                        <p:cTn id="15" dur="500" fill="hold"/>
                                        <p:tgtEl>
                                          <p:spTgt spid="13">
                                            <p:txEl>
                                              <p:pRg st="0" end="0"/>
                                            </p:txEl>
                                          </p:spTgt>
                                        </p:tgtEl>
                                        <p:attrNameLst>
                                          <p:attrName>stroke.color</p:attrName>
                                        </p:attrNameLst>
                                      </p:cBhvr>
                                      <p:by>
                                        <p:hsl h="-7200000" s="0" l="0"/>
                                      </p:by>
                                    </p:animClr>
                                    <p:set>
                                      <p:cBhvr>
                                        <p:cTn id="16" dur="500" fill="hold"/>
                                        <p:tgtEl>
                                          <p:spTgt spid="13">
                                            <p:txEl>
                                              <p:pRg st="0" end="0"/>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2" presetClass="emph" presetSubtype="0" fill="hold" nodeType="clickEffect">
                                  <p:stCondLst>
                                    <p:cond delay="0"/>
                                  </p:stCondLst>
                                  <p:childTnLst>
                                    <p:animClr clrSpc="hsl">
                                      <p:cBhvr override="childStyle">
                                        <p:cTn id="20" dur="500" fill="hold"/>
                                        <p:tgtEl>
                                          <p:spTgt spid="14">
                                            <p:txEl>
                                              <p:pRg st="0" end="0"/>
                                            </p:txEl>
                                          </p:spTgt>
                                        </p:tgtEl>
                                        <p:attrNameLst>
                                          <p:attrName>style.color</p:attrName>
                                        </p:attrNameLst>
                                      </p:cBhvr>
                                      <p:by>
                                        <p:hsl h="-7200000" s="0" l="0"/>
                                      </p:by>
                                    </p:animClr>
                                    <p:animClr clrSpc="hsl">
                                      <p:cBhvr>
                                        <p:cTn id="21" dur="500" fill="hold"/>
                                        <p:tgtEl>
                                          <p:spTgt spid="14">
                                            <p:txEl>
                                              <p:pRg st="0" end="0"/>
                                            </p:txEl>
                                          </p:spTgt>
                                        </p:tgtEl>
                                        <p:attrNameLst>
                                          <p:attrName>fillcolor</p:attrName>
                                        </p:attrNameLst>
                                      </p:cBhvr>
                                      <p:by>
                                        <p:hsl h="-7200000" s="0" l="0"/>
                                      </p:by>
                                    </p:animClr>
                                    <p:animClr clrSpc="hsl">
                                      <p:cBhvr>
                                        <p:cTn id="22" dur="500" fill="hold"/>
                                        <p:tgtEl>
                                          <p:spTgt spid="14">
                                            <p:txEl>
                                              <p:pRg st="0" end="0"/>
                                            </p:txEl>
                                          </p:spTgt>
                                        </p:tgtEl>
                                        <p:attrNameLst>
                                          <p:attrName>stroke.color</p:attrName>
                                        </p:attrNameLst>
                                      </p:cBhvr>
                                      <p:by>
                                        <p:hsl h="-7200000" s="0" l="0"/>
                                      </p:by>
                                    </p:animClr>
                                    <p:set>
                                      <p:cBhvr>
                                        <p:cTn id="23" dur="500" fill="hold"/>
                                        <p:tgtEl>
                                          <p:spTgt spid="14">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9"/>
                    </p:tgtEl>
                  </p:cond>
                </p:stCondLst>
                <p:endSync evt="end" delay="0">
                  <p:rtn val="all"/>
                </p:endSync>
                <p:childTnLst>
                  <p:par>
                    <p:cTn id="25" fill="hold">
                      <p:stCondLst>
                        <p:cond delay="0"/>
                      </p:stCondLst>
                      <p:childTnLst>
                        <p:par>
                          <p:cTn id="26" fill="hold">
                            <p:stCondLst>
                              <p:cond delay="0"/>
                            </p:stCondLst>
                            <p:childTnLst>
                              <p:par>
                                <p:cTn id="27" presetID="22" presetClass="emph" presetSubtype="0" fill="hold" grpId="0" nodeType="clickEffect">
                                  <p:stCondLst>
                                    <p:cond delay="0"/>
                                  </p:stCondLst>
                                  <p:childTnLst>
                                    <p:animClr clrSpc="hsl">
                                      <p:cBhvr override="childStyle">
                                        <p:cTn id="28" dur="500" fill="hold"/>
                                        <p:tgtEl>
                                          <p:spTgt spid="9"/>
                                        </p:tgtEl>
                                        <p:attrNameLst>
                                          <p:attrName>style.color</p:attrName>
                                        </p:attrNameLst>
                                      </p:cBhvr>
                                      <p:by>
                                        <p:hsl h="-7200000" s="0" l="0"/>
                                      </p:by>
                                    </p:animClr>
                                    <p:animClr clrSpc="hsl">
                                      <p:cBhvr>
                                        <p:cTn id="29" dur="500" fill="hold"/>
                                        <p:tgtEl>
                                          <p:spTgt spid="9"/>
                                        </p:tgtEl>
                                        <p:attrNameLst>
                                          <p:attrName>fillcolor</p:attrName>
                                        </p:attrNameLst>
                                      </p:cBhvr>
                                      <p:by>
                                        <p:hsl h="-7200000" s="0" l="0"/>
                                      </p:by>
                                    </p:animClr>
                                    <p:animClr clrSpc="hsl">
                                      <p:cBhvr>
                                        <p:cTn id="30" dur="500" fill="hold"/>
                                        <p:tgtEl>
                                          <p:spTgt spid="9"/>
                                        </p:tgtEl>
                                        <p:attrNameLst>
                                          <p:attrName>stroke.color</p:attrName>
                                        </p:attrNameLst>
                                      </p:cBhvr>
                                      <p:by>
                                        <p:hsl h="-7200000" s="0" l="0"/>
                                      </p:by>
                                    </p:animClr>
                                    <p:set>
                                      <p:cBhvr>
                                        <p:cTn id="31" dur="500" fill="hold"/>
                                        <p:tgtEl>
                                          <p:spTgt spid="9"/>
                                        </p:tgtEl>
                                        <p:attrNameLst>
                                          <p:attrName>fill.type</p:attrName>
                                        </p:attrNameLst>
                                      </p:cBhvr>
                                      <p:to>
                                        <p:strVal val="solid"/>
                                      </p:to>
                                    </p:set>
                                  </p:childTnLst>
                                </p:cTn>
                              </p:par>
                              <p:par>
                                <p:cTn id="32" presetID="20"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edge">
                                      <p:cBhvr>
                                        <p:cTn id="34" dur="20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xit" presetSubtype="16" fill="hold" grpId="1" nodeType="clickEffect">
                                  <p:stCondLst>
                                    <p:cond delay="0"/>
                                  </p:stCondLst>
                                  <p:childTnLst>
                                    <p:animEffect transition="out" filter="box(in)">
                                      <p:cBhvr>
                                        <p:cTn id="38" dur="500"/>
                                        <p:tgtEl>
                                          <p:spTgt spid="10"/>
                                        </p:tgtEl>
                                      </p:cBhvr>
                                    </p:animEffect>
                                    <p:set>
                                      <p:cBhvr>
                                        <p:cTn id="39"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40" restart="whenNotActive" fill="hold" evtFilter="cancelBubble" nodeType="interactiveSeq">
                <p:stCondLst>
                  <p:cond evt="onClick" delay="0">
                    <p:tgtEl>
                      <p:spTgt spid="12"/>
                    </p:tgtEl>
                  </p:cond>
                </p:stCondLst>
                <p:endSync evt="end" delay="0">
                  <p:rtn val="all"/>
                </p:endSync>
                <p:childTnLst>
                  <p:par>
                    <p:cTn id="41" fill="hold">
                      <p:stCondLst>
                        <p:cond delay="0"/>
                      </p:stCondLst>
                      <p:childTnLst>
                        <p:par>
                          <p:cTn id="42" fill="hold">
                            <p:stCondLst>
                              <p:cond delay="0"/>
                            </p:stCondLst>
                            <p:childTnLst>
                              <p:par>
                                <p:cTn id="43" presetID="22" presetClass="emph" presetSubtype="0" fill="hold" grpId="0" nodeType="clickEffect">
                                  <p:stCondLst>
                                    <p:cond delay="0"/>
                                  </p:stCondLst>
                                  <p:childTnLst>
                                    <p:animClr clrSpc="hsl">
                                      <p:cBhvr override="childStyle">
                                        <p:cTn id="44" dur="500" fill="hold"/>
                                        <p:tgtEl>
                                          <p:spTgt spid="12">
                                            <p:bg/>
                                          </p:spTgt>
                                        </p:tgtEl>
                                        <p:attrNameLst>
                                          <p:attrName>style.color</p:attrName>
                                        </p:attrNameLst>
                                      </p:cBhvr>
                                      <p:by>
                                        <p:hsl h="-7200000" s="0" l="0"/>
                                      </p:by>
                                    </p:animClr>
                                    <p:animClr clrSpc="hsl">
                                      <p:cBhvr>
                                        <p:cTn id="45" dur="500" fill="hold"/>
                                        <p:tgtEl>
                                          <p:spTgt spid="12">
                                            <p:bg/>
                                          </p:spTgt>
                                        </p:tgtEl>
                                        <p:attrNameLst>
                                          <p:attrName>fillcolor</p:attrName>
                                        </p:attrNameLst>
                                      </p:cBhvr>
                                      <p:by>
                                        <p:hsl h="-7200000" s="0" l="0"/>
                                      </p:by>
                                    </p:animClr>
                                    <p:animClr clrSpc="hsl">
                                      <p:cBhvr>
                                        <p:cTn id="46" dur="500" fill="hold"/>
                                        <p:tgtEl>
                                          <p:spTgt spid="12">
                                            <p:bg/>
                                          </p:spTgt>
                                        </p:tgtEl>
                                        <p:attrNameLst>
                                          <p:attrName>stroke.color</p:attrName>
                                        </p:attrNameLst>
                                      </p:cBhvr>
                                      <p:by>
                                        <p:hsl h="-7200000" s="0" l="0"/>
                                      </p:by>
                                    </p:animClr>
                                    <p:set>
                                      <p:cBhvr>
                                        <p:cTn id="47" dur="500" fill="hold"/>
                                        <p:tgtEl>
                                          <p:spTgt spid="12">
                                            <p:bg/>
                                          </p:spTgt>
                                        </p:tgtEl>
                                        <p:attrNameLst>
                                          <p:attrName>fill.type</p:attrName>
                                        </p:attrNameLst>
                                      </p:cBhvr>
                                      <p:to>
                                        <p:strVal val="solid"/>
                                      </p:to>
                                    </p:set>
                                  </p:childTnLst>
                                </p:cTn>
                              </p:par>
                              <p:par>
                                <p:cTn id="48" presetID="22" presetClass="emph" presetSubtype="0" fill="hold" grpId="0" nodeType="withEffect">
                                  <p:stCondLst>
                                    <p:cond delay="0"/>
                                  </p:stCondLst>
                                  <p:childTnLst>
                                    <p:animClr clrSpc="hsl">
                                      <p:cBhvr override="childStyle">
                                        <p:cTn id="49" dur="500" fill="hold"/>
                                        <p:tgtEl>
                                          <p:spTgt spid="12">
                                            <p:txEl>
                                              <p:pRg st="0" end="0"/>
                                            </p:txEl>
                                          </p:spTgt>
                                        </p:tgtEl>
                                        <p:attrNameLst>
                                          <p:attrName>style.color</p:attrName>
                                        </p:attrNameLst>
                                      </p:cBhvr>
                                      <p:by>
                                        <p:hsl h="-7200000" s="0" l="0"/>
                                      </p:by>
                                    </p:animClr>
                                    <p:animClr clrSpc="hsl">
                                      <p:cBhvr>
                                        <p:cTn id="50" dur="500" fill="hold"/>
                                        <p:tgtEl>
                                          <p:spTgt spid="12">
                                            <p:txEl>
                                              <p:pRg st="0" end="0"/>
                                            </p:txEl>
                                          </p:spTgt>
                                        </p:tgtEl>
                                        <p:attrNameLst>
                                          <p:attrName>fillcolor</p:attrName>
                                        </p:attrNameLst>
                                      </p:cBhvr>
                                      <p:by>
                                        <p:hsl h="-7200000" s="0" l="0"/>
                                      </p:by>
                                    </p:animClr>
                                    <p:animClr clrSpc="hsl">
                                      <p:cBhvr>
                                        <p:cTn id="51" dur="500" fill="hold"/>
                                        <p:tgtEl>
                                          <p:spTgt spid="12">
                                            <p:txEl>
                                              <p:pRg st="0" end="0"/>
                                            </p:txEl>
                                          </p:spTgt>
                                        </p:tgtEl>
                                        <p:attrNameLst>
                                          <p:attrName>stroke.color</p:attrName>
                                        </p:attrNameLst>
                                      </p:cBhvr>
                                      <p:by>
                                        <p:hsl h="-7200000" s="0" l="0"/>
                                      </p:by>
                                    </p:animClr>
                                    <p:set>
                                      <p:cBhvr>
                                        <p:cTn id="52" dur="500" fill="hold"/>
                                        <p:tgtEl>
                                          <p:spTgt spid="12">
                                            <p:txEl>
                                              <p:pRg st="0" end="0"/>
                                            </p:txEl>
                                          </p:spTgt>
                                        </p:tgtEl>
                                        <p:attrNameLst>
                                          <p:attrName>fill.type</p:attrName>
                                        </p:attrNameLst>
                                      </p:cBhvr>
                                      <p:to>
                                        <p:strVal val="solid"/>
                                      </p:to>
                                    </p:set>
                                  </p:childTnLst>
                                </p:cTn>
                              </p:par>
                            </p:childTnLst>
                          </p:cTn>
                        </p:par>
                      </p:childTnLst>
                    </p:cTn>
                  </p:par>
                </p:childTnLst>
              </p:cTn>
              <p:nextCondLst>
                <p:cond evt="onClick" delay="0">
                  <p:tgtEl>
                    <p:spTgt spid="12"/>
                  </p:tgtEl>
                </p:cond>
              </p:nextCondLst>
            </p:seq>
            <p:seq concurrent="1" nextAc="seek">
              <p:cTn id="53" restart="whenNotActive" fill="hold" evtFilter="cancelBubble" nodeType="interactiveSeq">
                <p:stCondLst>
                  <p:cond evt="onClick" delay="0">
                    <p:tgtEl>
                      <p:spTgt spid="13"/>
                    </p:tgtEl>
                  </p:cond>
                </p:stCondLst>
                <p:endSync evt="end" delay="0">
                  <p:rtn val="all"/>
                </p:endSync>
                <p:childTnLst>
                  <p:par>
                    <p:cTn id="54" fill="hold">
                      <p:stCondLst>
                        <p:cond delay="0"/>
                      </p:stCondLst>
                      <p:childTnLst>
                        <p:par>
                          <p:cTn id="55" fill="hold">
                            <p:stCondLst>
                              <p:cond delay="0"/>
                            </p:stCondLst>
                            <p:childTnLst>
                              <p:par>
                                <p:cTn id="56" presetID="22" presetClass="emph" presetSubtype="0" fill="hold" grpId="0" nodeType="clickEffect">
                                  <p:stCondLst>
                                    <p:cond delay="0"/>
                                  </p:stCondLst>
                                  <p:childTnLst>
                                    <p:animClr clrSpc="hsl">
                                      <p:cBhvr override="childStyle">
                                        <p:cTn id="57" dur="500" fill="hold"/>
                                        <p:tgtEl>
                                          <p:spTgt spid="13">
                                            <p:bg/>
                                          </p:spTgt>
                                        </p:tgtEl>
                                        <p:attrNameLst>
                                          <p:attrName>style.color</p:attrName>
                                        </p:attrNameLst>
                                      </p:cBhvr>
                                      <p:by>
                                        <p:hsl h="-7200000" s="0" l="0"/>
                                      </p:by>
                                    </p:animClr>
                                    <p:animClr clrSpc="hsl">
                                      <p:cBhvr>
                                        <p:cTn id="58" dur="500" fill="hold"/>
                                        <p:tgtEl>
                                          <p:spTgt spid="13">
                                            <p:bg/>
                                          </p:spTgt>
                                        </p:tgtEl>
                                        <p:attrNameLst>
                                          <p:attrName>fillcolor</p:attrName>
                                        </p:attrNameLst>
                                      </p:cBhvr>
                                      <p:by>
                                        <p:hsl h="-7200000" s="0" l="0"/>
                                      </p:by>
                                    </p:animClr>
                                    <p:animClr clrSpc="hsl">
                                      <p:cBhvr>
                                        <p:cTn id="59" dur="500" fill="hold"/>
                                        <p:tgtEl>
                                          <p:spTgt spid="13">
                                            <p:bg/>
                                          </p:spTgt>
                                        </p:tgtEl>
                                        <p:attrNameLst>
                                          <p:attrName>stroke.color</p:attrName>
                                        </p:attrNameLst>
                                      </p:cBhvr>
                                      <p:by>
                                        <p:hsl h="-7200000" s="0" l="0"/>
                                      </p:by>
                                    </p:animClr>
                                    <p:set>
                                      <p:cBhvr>
                                        <p:cTn id="60" dur="500" fill="hold"/>
                                        <p:tgtEl>
                                          <p:spTgt spid="13">
                                            <p:bg/>
                                          </p:spTgt>
                                        </p:tgtEl>
                                        <p:attrNameLst>
                                          <p:attrName>fill.type</p:attrName>
                                        </p:attrNameLst>
                                      </p:cBhvr>
                                      <p:to>
                                        <p:strVal val="solid"/>
                                      </p:to>
                                    </p:set>
                                  </p:childTnLst>
                                </p:cTn>
                              </p:par>
                              <p:par>
                                <p:cTn id="61" presetID="22" presetClass="emph" presetSubtype="0" fill="hold" grpId="0" nodeType="withEffect">
                                  <p:stCondLst>
                                    <p:cond delay="0"/>
                                  </p:stCondLst>
                                  <p:childTnLst>
                                    <p:animClr clrSpc="hsl">
                                      <p:cBhvr override="childStyle">
                                        <p:cTn id="62" dur="500" fill="hold"/>
                                        <p:tgtEl>
                                          <p:spTgt spid="13">
                                            <p:txEl>
                                              <p:pRg st="0" end="0"/>
                                            </p:txEl>
                                          </p:spTgt>
                                        </p:tgtEl>
                                        <p:attrNameLst>
                                          <p:attrName>style.color</p:attrName>
                                        </p:attrNameLst>
                                      </p:cBhvr>
                                      <p:by>
                                        <p:hsl h="-7200000" s="0" l="0"/>
                                      </p:by>
                                    </p:animClr>
                                    <p:animClr clrSpc="hsl">
                                      <p:cBhvr>
                                        <p:cTn id="63" dur="500" fill="hold"/>
                                        <p:tgtEl>
                                          <p:spTgt spid="13">
                                            <p:txEl>
                                              <p:pRg st="0" end="0"/>
                                            </p:txEl>
                                          </p:spTgt>
                                        </p:tgtEl>
                                        <p:attrNameLst>
                                          <p:attrName>fillcolor</p:attrName>
                                        </p:attrNameLst>
                                      </p:cBhvr>
                                      <p:by>
                                        <p:hsl h="-7200000" s="0" l="0"/>
                                      </p:by>
                                    </p:animClr>
                                    <p:animClr clrSpc="hsl">
                                      <p:cBhvr>
                                        <p:cTn id="64" dur="500" fill="hold"/>
                                        <p:tgtEl>
                                          <p:spTgt spid="13">
                                            <p:txEl>
                                              <p:pRg st="0" end="0"/>
                                            </p:txEl>
                                          </p:spTgt>
                                        </p:tgtEl>
                                        <p:attrNameLst>
                                          <p:attrName>stroke.color</p:attrName>
                                        </p:attrNameLst>
                                      </p:cBhvr>
                                      <p:by>
                                        <p:hsl h="-7200000" s="0" l="0"/>
                                      </p:by>
                                    </p:animClr>
                                    <p:set>
                                      <p:cBhvr>
                                        <p:cTn id="65" dur="500" fill="hold"/>
                                        <p:tgtEl>
                                          <p:spTgt spid="13">
                                            <p:txEl>
                                              <p:pRg st="0" end="0"/>
                                            </p:txEl>
                                          </p:spTgt>
                                        </p:tgtEl>
                                        <p:attrNameLst>
                                          <p:attrName>fill.type</p:attrName>
                                        </p:attrNameLst>
                                      </p:cBhvr>
                                      <p:to>
                                        <p:strVal val="solid"/>
                                      </p:to>
                                    </p:set>
                                  </p:childTnLst>
                                </p:cTn>
                              </p:par>
                            </p:childTnLst>
                          </p:cTn>
                        </p:par>
                      </p:childTnLst>
                    </p:cTn>
                  </p:par>
                </p:childTnLst>
              </p:cTn>
              <p:nextCondLst>
                <p:cond evt="onClick" delay="0">
                  <p:tgtEl>
                    <p:spTgt spid="13"/>
                  </p:tgtEl>
                </p:cond>
              </p:nextCondLst>
            </p:seq>
            <p:seq concurrent="1" nextAc="seek">
              <p:cTn id="66" restart="whenNotActive" fill="hold" evtFilter="cancelBubble" nodeType="interactiveSeq">
                <p:stCondLst>
                  <p:cond evt="onClick" delay="0">
                    <p:tgtEl>
                      <p:spTgt spid="14"/>
                    </p:tgtEl>
                  </p:cond>
                </p:stCondLst>
                <p:endSync evt="end" delay="0">
                  <p:rtn val="all"/>
                </p:endSync>
                <p:childTnLst>
                  <p:par>
                    <p:cTn id="67" fill="hold">
                      <p:stCondLst>
                        <p:cond delay="0"/>
                      </p:stCondLst>
                      <p:childTnLst>
                        <p:par>
                          <p:cTn id="68" fill="hold">
                            <p:stCondLst>
                              <p:cond delay="0"/>
                            </p:stCondLst>
                            <p:childTnLst>
                              <p:par>
                                <p:cTn id="69" presetID="22" presetClass="emph" presetSubtype="0" fill="hold" grpId="0" nodeType="clickEffect">
                                  <p:stCondLst>
                                    <p:cond delay="0"/>
                                  </p:stCondLst>
                                  <p:childTnLst>
                                    <p:animClr clrSpc="hsl">
                                      <p:cBhvr override="childStyle">
                                        <p:cTn id="70" dur="500" fill="hold"/>
                                        <p:tgtEl>
                                          <p:spTgt spid="14">
                                            <p:bg/>
                                          </p:spTgt>
                                        </p:tgtEl>
                                        <p:attrNameLst>
                                          <p:attrName>style.color</p:attrName>
                                        </p:attrNameLst>
                                      </p:cBhvr>
                                      <p:by>
                                        <p:hsl h="-7200000" s="0" l="0"/>
                                      </p:by>
                                    </p:animClr>
                                    <p:animClr clrSpc="hsl">
                                      <p:cBhvr>
                                        <p:cTn id="71" dur="500" fill="hold"/>
                                        <p:tgtEl>
                                          <p:spTgt spid="14">
                                            <p:bg/>
                                          </p:spTgt>
                                        </p:tgtEl>
                                        <p:attrNameLst>
                                          <p:attrName>fillcolor</p:attrName>
                                        </p:attrNameLst>
                                      </p:cBhvr>
                                      <p:by>
                                        <p:hsl h="-7200000" s="0" l="0"/>
                                      </p:by>
                                    </p:animClr>
                                    <p:animClr clrSpc="hsl">
                                      <p:cBhvr>
                                        <p:cTn id="72" dur="500" fill="hold"/>
                                        <p:tgtEl>
                                          <p:spTgt spid="14">
                                            <p:bg/>
                                          </p:spTgt>
                                        </p:tgtEl>
                                        <p:attrNameLst>
                                          <p:attrName>stroke.color</p:attrName>
                                        </p:attrNameLst>
                                      </p:cBhvr>
                                      <p:by>
                                        <p:hsl h="-7200000" s="0" l="0"/>
                                      </p:by>
                                    </p:animClr>
                                    <p:set>
                                      <p:cBhvr>
                                        <p:cTn id="73" dur="500" fill="hold"/>
                                        <p:tgtEl>
                                          <p:spTgt spid="14">
                                            <p:bg/>
                                          </p:spTgt>
                                        </p:tgtEl>
                                        <p:attrNameLst>
                                          <p:attrName>fill.type</p:attrName>
                                        </p:attrNameLst>
                                      </p:cBhvr>
                                      <p:to>
                                        <p:strVal val="solid"/>
                                      </p:to>
                                    </p:set>
                                  </p:childTnLst>
                                </p:cTn>
                              </p:par>
                              <p:par>
                                <p:cTn id="74" presetID="22" presetClass="emph" presetSubtype="0" fill="hold" grpId="0" nodeType="withEffect">
                                  <p:stCondLst>
                                    <p:cond delay="0"/>
                                  </p:stCondLst>
                                  <p:childTnLst>
                                    <p:animClr clrSpc="hsl">
                                      <p:cBhvr override="childStyle">
                                        <p:cTn id="75" dur="500" fill="hold"/>
                                        <p:tgtEl>
                                          <p:spTgt spid="14">
                                            <p:txEl>
                                              <p:pRg st="0" end="0"/>
                                            </p:txEl>
                                          </p:spTgt>
                                        </p:tgtEl>
                                        <p:attrNameLst>
                                          <p:attrName>style.color</p:attrName>
                                        </p:attrNameLst>
                                      </p:cBhvr>
                                      <p:by>
                                        <p:hsl h="-7200000" s="0" l="0"/>
                                      </p:by>
                                    </p:animClr>
                                    <p:animClr clrSpc="hsl">
                                      <p:cBhvr>
                                        <p:cTn id="76" dur="500" fill="hold"/>
                                        <p:tgtEl>
                                          <p:spTgt spid="14">
                                            <p:txEl>
                                              <p:pRg st="0" end="0"/>
                                            </p:txEl>
                                          </p:spTgt>
                                        </p:tgtEl>
                                        <p:attrNameLst>
                                          <p:attrName>fillcolor</p:attrName>
                                        </p:attrNameLst>
                                      </p:cBhvr>
                                      <p:by>
                                        <p:hsl h="-7200000" s="0" l="0"/>
                                      </p:by>
                                    </p:animClr>
                                    <p:animClr clrSpc="hsl">
                                      <p:cBhvr>
                                        <p:cTn id="77" dur="500" fill="hold"/>
                                        <p:tgtEl>
                                          <p:spTgt spid="14">
                                            <p:txEl>
                                              <p:pRg st="0" end="0"/>
                                            </p:txEl>
                                          </p:spTgt>
                                        </p:tgtEl>
                                        <p:attrNameLst>
                                          <p:attrName>stroke.color</p:attrName>
                                        </p:attrNameLst>
                                      </p:cBhvr>
                                      <p:by>
                                        <p:hsl h="-7200000" s="0" l="0"/>
                                      </p:by>
                                    </p:animClr>
                                    <p:set>
                                      <p:cBhvr>
                                        <p:cTn id="78" dur="500" fill="hold"/>
                                        <p:tgtEl>
                                          <p:spTgt spid="14">
                                            <p:txEl>
                                              <p:pRg st="0" end="0"/>
                                            </p:txEl>
                                          </p:spTgt>
                                        </p:tgtEl>
                                        <p:attrNameLst>
                                          <p:attrName>fill.type</p:attrName>
                                        </p:attrNameLst>
                                      </p:cBhvr>
                                      <p:to>
                                        <p:strVal val="solid"/>
                                      </p:to>
                                    </p:set>
                                  </p:childTnLst>
                                </p:cTn>
                              </p:par>
                            </p:childTnLst>
                          </p:cTn>
                        </p:par>
                      </p:childTnLst>
                    </p:cTn>
                  </p:par>
                </p:childTnLst>
              </p:cTn>
              <p:nextCondLst>
                <p:cond evt="onClick" delay="0">
                  <p:tgtEl>
                    <p:spTgt spid="14"/>
                  </p:tgtEl>
                </p:cond>
              </p:nextCondLst>
            </p:seq>
          </p:childTnLst>
        </p:cTn>
      </p:par>
    </p:tnLst>
    <p:bldLst>
      <p:bldP spid="9" grpId="0" animBg="1"/>
      <p:bldP spid="10" grpId="0" animBg="1"/>
      <p:bldP spid="10" grpId="1" animBg="1"/>
      <p:bldP spid="12" grpId="0" build="allAtOnce" animBg="1"/>
      <p:bldP spid="13" grpId="0" build="allAtOnce" animBg="1"/>
      <p:bldP spid="14" grpId="0" build="allAtOnce"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39752" y="274638"/>
            <a:ext cx="5585048" cy="1143000"/>
          </a:xfrm>
        </p:spPr>
        <p:txBody>
          <a:bodyPr>
            <a:normAutofit/>
          </a:bodyPr>
          <a:lstStyle/>
          <a:p>
            <a:r>
              <a:rPr lang="ru-RU" sz="3200" b="1" i="1" dirty="0" smtClean="0"/>
              <a:t>Отгадайте героя по описанию.</a:t>
            </a:r>
            <a:endParaRPr lang="ru-RU" sz="3200" b="1" i="1" dirty="0"/>
          </a:p>
        </p:txBody>
      </p:sp>
      <p:sp>
        <p:nvSpPr>
          <p:cNvPr id="3" name="Содержимое 2"/>
          <p:cNvSpPr>
            <a:spLocks noGrp="1"/>
          </p:cNvSpPr>
          <p:nvPr>
            <p:ph idx="1"/>
          </p:nvPr>
        </p:nvSpPr>
        <p:spPr/>
        <p:txBody>
          <a:bodyPr>
            <a:normAutofit/>
          </a:bodyPr>
          <a:lstStyle/>
          <a:p>
            <a:pPr>
              <a:buNone/>
            </a:pPr>
            <a:endParaRPr lang="ru-RU" b="1" dirty="0" smtClean="0"/>
          </a:p>
        </p:txBody>
      </p:sp>
      <p:sp>
        <p:nvSpPr>
          <p:cNvPr id="4" name="Скругленный прямоугольник 3"/>
          <p:cNvSpPr/>
          <p:nvPr/>
        </p:nvSpPr>
        <p:spPr>
          <a:xfrm>
            <a:off x="395536" y="6165304"/>
            <a:ext cx="1944216" cy="504056"/>
          </a:xfrm>
          <a:prstGeom prst="roundRect">
            <a:avLst/>
          </a:prstGeom>
          <a:scene3d>
            <a:camera prst="orthographicFront"/>
            <a:lightRig rig="threePt" dir="t"/>
          </a:scene3d>
          <a:sp3d extrusionH="76200">
            <a:bevelT w="114300" prst="artDeco"/>
            <a:bevelB w="114300" prst="artDeco"/>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t>Ответ</a:t>
            </a:r>
            <a:endParaRPr lang="ru-RU" sz="2000" b="1" i="1" dirty="0"/>
          </a:p>
        </p:txBody>
      </p:sp>
      <p:sp>
        <p:nvSpPr>
          <p:cNvPr id="5" name="Управляющая кнопка: возврат 4">
            <a:hlinkClick r:id="rId2" action="ppaction://hlinksldjump" highlightClick="1"/>
            <a:hlinkHover r:id="rId2" action="ppaction://hlinksldjump"/>
          </p:cNvPr>
          <p:cNvSpPr/>
          <p:nvPr/>
        </p:nvSpPr>
        <p:spPr>
          <a:xfrm>
            <a:off x="8388424" y="260648"/>
            <a:ext cx="576064" cy="432048"/>
          </a:xfrm>
          <a:prstGeom prst="actionButtonReturn">
            <a:avLst/>
          </a:prstGeom>
          <a:scene3d>
            <a:camera prst="orthographicFront"/>
            <a:lightRig rig="threePt" dir="t"/>
          </a:scene3d>
          <a:sp3d extrusionH="196850">
            <a:bevelT w="114300" prst="artDeco"/>
            <a:bevelB w="114300" prst="artDeco"/>
            <a:extrusionClr>
              <a:srgbClr val="0070C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57150" h="38100" prst="artDeco"/>
            </a:sp3d>
          </a:bodyPr>
          <a:lstStyle/>
          <a:p>
            <a:pPr algn="ctr"/>
            <a:endParaRPr lang="ru-RU"/>
          </a:p>
        </p:txBody>
      </p:sp>
      <p:sp>
        <p:nvSpPr>
          <p:cNvPr id="6" name="Скругленный прямоугольник 5"/>
          <p:cNvSpPr/>
          <p:nvPr/>
        </p:nvSpPr>
        <p:spPr>
          <a:xfrm>
            <a:off x="251520" y="188640"/>
            <a:ext cx="2232248" cy="576064"/>
          </a:xfrm>
          <a:prstGeom prst="roundRect">
            <a:avLst/>
          </a:prstGeom>
          <a:scene3d>
            <a:camera prst="orthographicFront"/>
            <a:lightRig rig="threePt" dir="t"/>
          </a:scene3d>
          <a:sp3d extrusionH="76200">
            <a:bevelT w="114300" prst="artDeco"/>
            <a:bevelB w="114300" prst="artDeco"/>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dirty="0" smtClean="0"/>
              <a:t>Герой 50</a:t>
            </a:r>
            <a:endParaRPr lang="ru-RU" dirty="0"/>
          </a:p>
        </p:txBody>
      </p:sp>
      <p:sp>
        <p:nvSpPr>
          <p:cNvPr id="7" name="Скругленный прямоугольник 6"/>
          <p:cNvSpPr/>
          <p:nvPr/>
        </p:nvSpPr>
        <p:spPr>
          <a:xfrm>
            <a:off x="251520" y="1196752"/>
            <a:ext cx="4536504" cy="4824536"/>
          </a:xfrm>
          <a:prstGeom prst="roundRect">
            <a:avLst/>
          </a:prstGeom>
          <a:scene3d>
            <a:camera prst="orthographicFront"/>
            <a:lightRig rig="threePt" dir="t"/>
          </a:scene3d>
          <a:sp3d extrusionH="76200">
            <a:bevelT w="114300" prst="artDeco"/>
            <a:bevelB w="114300" prst="artDeco"/>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solidFill>
                  <a:schemeClr val="bg1"/>
                </a:solidFill>
              </a:rPr>
              <a:t>«Он был убежден, что как утка сотворена так, что она всегда должна жить в воде, так и он сотворен Богом так, что должен жить в тридцать тысяч дохода и занимать всегда высшее положение в обществе… в душе своей он считал себя безукоризненным человеком… У кутил, у этих мужских </a:t>
            </a:r>
            <a:r>
              <a:rPr lang="ru-RU" sz="2000" b="1" i="1" dirty="0" err="1" smtClean="0">
                <a:solidFill>
                  <a:schemeClr val="bg1"/>
                </a:solidFill>
              </a:rPr>
              <a:t>магдалин</a:t>
            </a:r>
            <a:r>
              <a:rPr lang="ru-RU" sz="2000" b="1" i="1" dirty="0" smtClean="0">
                <a:solidFill>
                  <a:schemeClr val="bg1"/>
                </a:solidFill>
              </a:rPr>
              <a:t>, есть тайное чувство сознания невинности…»</a:t>
            </a:r>
            <a:endParaRPr lang="ru-RU" sz="2000" b="1" i="1" dirty="0">
              <a:solidFill>
                <a:schemeClr val="bg1"/>
              </a:solidFill>
            </a:endParaRPr>
          </a:p>
        </p:txBody>
      </p:sp>
      <p:pic>
        <p:nvPicPr>
          <p:cNvPr id="1026" name="Picture 2" descr="C:\Users\Учитель\Desktop\литература\авторы\толстой\война и мир. преступление и наказание\война и мир в картинках\Voyna`i`mir`2`Natasha`DVDRip`DivX`RusAC3`by`Dim-Dim (19.02.2012 14-25-24)\Voyna`i`mir`2`Natasha`DVDRip`DivX`RusAC3`by`Dim-Dim 380.jpg"/>
          <p:cNvPicPr>
            <a:picLocks noChangeAspect="1" noChangeArrowheads="1"/>
          </p:cNvPicPr>
          <p:nvPr/>
        </p:nvPicPr>
        <p:blipFill>
          <a:blip r:embed="rId3" cstate="screen"/>
          <a:srcRect/>
          <a:stretch>
            <a:fillRect/>
          </a:stretch>
        </p:blipFill>
        <p:spPr bwMode="auto">
          <a:xfrm>
            <a:off x="5004048" y="1340768"/>
            <a:ext cx="3742953" cy="2895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8"/>
          <p:cNvSpPr txBox="1"/>
          <p:nvPr/>
        </p:nvSpPr>
        <p:spPr>
          <a:xfrm>
            <a:off x="2483768" y="6237312"/>
            <a:ext cx="2478179" cy="400110"/>
          </a:xfrm>
          <a:prstGeom prst="rect">
            <a:avLst/>
          </a:prstGeom>
          <a:noFill/>
        </p:spPr>
        <p:txBody>
          <a:bodyPr wrap="none" rtlCol="0">
            <a:spAutoFit/>
          </a:bodyPr>
          <a:lstStyle/>
          <a:p>
            <a:r>
              <a:rPr lang="ru-RU" sz="2000" b="1" i="1" dirty="0" smtClean="0"/>
              <a:t>Анатоль Курагин</a:t>
            </a:r>
            <a:endParaRPr lang="ru-RU" sz="2000" b="1" i="1"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2" presetClass="emph" presetSubtype="0" fill="hold" grpId="0" nodeType="clickEffect">
                                  <p:stCondLst>
                                    <p:cond delay="0"/>
                                  </p:stCondLst>
                                  <p:childTnLst>
                                    <p:animClr clrSpc="hsl">
                                      <p:cBhvr override="childStyle">
                                        <p:cTn id="6" dur="500" fill="hold"/>
                                        <p:tgtEl>
                                          <p:spTgt spid="4"/>
                                        </p:tgtEl>
                                        <p:attrNameLst>
                                          <p:attrName>style.color</p:attrName>
                                        </p:attrNameLst>
                                      </p:cBhvr>
                                      <p:by>
                                        <p:hsl h="-7200000" s="0" l="0"/>
                                      </p:by>
                                    </p:animClr>
                                    <p:animClr clrSpc="hsl">
                                      <p:cBhvr>
                                        <p:cTn id="7" dur="500" fill="hold"/>
                                        <p:tgtEl>
                                          <p:spTgt spid="4"/>
                                        </p:tgtEl>
                                        <p:attrNameLst>
                                          <p:attrName>fillcolor</p:attrName>
                                        </p:attrNameLst>
                                      </p:cBhvr>
                                      <p:by>
                                        <p:hsl h="-7200000" s="0" l="0"/>
                                      </p:by>
                                    </p:animClr>
                                    <p:animClr clrSpc="hsl">
                                      <p:cBhvr>
                                        <p:cTn id="8" dur="500" fill="hold"/>
                                        <p:tgtEl>
                                          <p:spTgt spid="4"/>
                                        </p:tgtEl>
                                        <p:attrNameLst>
                                          <p:attrName>stroke.color</p:attrName>
                                        </p:attrNameLst>
                                      </p:cBhvr>
                                      <p:by>
                                        <p:hsl h="-7200000" s="0" l="0"/>
                                      </p:by>
                                    </p:animClr>
                                    <p:set>
                                      <p:cBhvr>
                                        <p:cTn id="9" dur="500" fill="hold"/>
                                        <p:tgtEl>
                                          <p:spTgt spid="4"/>
                                        </p:tgtEl>
                                        <p:attrNameLst>
                                          <p:attrName>fill.type</p:attrName>
                                        </p:attrNameLst>
                                      </p:cBhvr>
                                      <p:to>
                                        <p:strVal val="solid"/>
                                      </p:to>
                                    </p:set>
                                  </p:childTnLst>
                                </p:cTn>
                              </p:par>
                              <p:par>
                                <p:cTn id="10" presetID="20"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edge">
                                      <p:cBhvr>
                                        <p:cTn id="12" dur="2000"/>
                                        <p:tgtEl>
                                          <p:spTgt spid="1026"/>
                                        </p:tgtEl>
                                      </p:cBhvr>
                                    </p:animEffect>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4"/>
                  </p:tgtEl>
                </p:cond>
              </p:nextCondLst>
            </p:seq>
          </p:childTnLst>
        </p:cTn>
      </p:par>
    </p:tnLst>
    <p:bldLst>
      <p:bldP spid="4" grpId="0" animBg="1"/>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55776" y="274638"/>
            <a:ext cx="6336704" cy="1143000"/>
          </a:xfrm>
        </p:spPr>
        <p:txBody>
          <a:bodyPr>
            <a:normAutofit/>
          </a:bodyPr>
          <a:lstStyle/>
          <a:p>
            <a:pPr algn="ctr"/>
            <a:r>
              <a:rPr lang="ru-RU" sz="3200" b="1" i="1" dirty="0" smtClean="0"/>
              <a:t>Назовите сумму проигрыша Долохову.</a:t>
            </a:r>
            <a:endParaRPr lang="ru-RU" sz="3200" b="1" i="1" dirty="0"/>
          </a:p>
        </p:txBody>
      </p:sp>
      <p:sp>
        <p:nvSpPr>
          <p:cNvPr id="3" name="Содержимое 2"/>
          <p:cNvSpPr>
            <a:spLocks noGrp="1"/>
          </p:cNvSpPr>
          <p:nvPr>
            <p:ph idx="1"/>
          </p:nvPr>
        </p:nvSpPr>
        <p:spPr/>
        <p:txBody>
          <a:bodyPr>
            <a:normAutofit/>
          </a:bodyPr>
          <a:lstStyle/>
          <a:p>
            <a:endParaRPr lang="ru-RU" dirty="0" smtClean="0"/>
          </a:p>
        </p:txBody>
      </p:sp>
      <p:sp>
        <p:nvSpPr>
          <p:cNvPr id="4" name="Скругленный прямоугольник 3"/>
          <p:cNvSpPr/>
          <p:nvPr/>
        </p:nvSpPr>
        <p:spPr>
          <a:xfrm>
            <a:off x="395536" y="6165304"/>
            <a:ext cx="1944216" cy="504056"/>
          </a:xfrm>
          <a:prstGeom prst="roundRect">
            <a:avLst/>
          </a:prstGeom>
          <a:scene3d>
            <a:camera prst="orthographicFront"/>
            <a:lightRig rig="threePt" dir="t"/>
          </a:scene3d>
          <a:sp3d extrusionH="76200">
            <a:bevelT w="114300" prst="artDeco"/>
            <a:bevelB w="114300" prst="artDeco"/>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t>Ответ</a:t>
            </a:r>
            <a:endParaRPr lang="ru-RU" sz="2000" b="1" i="1" dirty="0"/>
          </a:p>
        </p:txBody>
      </p:sp>
      <p:sp>
        <p:nvSpPr>
          <p:cNvPr id="5" name="Управляющая кнопка: возврат 4">
            <a:hlinkClick r:id="rId2" action="ppaction://hlinksldjump" highlightClick="1"/>
            <a:hlinkHover r:id="rId2" action="ppaction://hlinksldjump"/>
          </p:cNvPr>
          <p:cNvSpPr/>
          <p:nvPr/>
        </p:nvSpPr>
        <p:spPr>
          <a:xfrm>
            <a:off x="8316416" y="6237312"/>
            <a:ext cx="576064" cy="432048"/>
          </a:xfrm>
          <a:prstGeom prst="actionButtonReturn">
            <a:avLst/>
          </a:prstGeom>
          <a:scene3d>
            <a:camera prst="orthographicFront"/>
            <a:lightRig rig="threePt" dir="t"/>
          </a:scene3d>
          <a:sp3d extrusionH="196850">
            <a:bevelT w="114300" prst="artDeco"/>
            <a:bevelB w="114300" prst="artDeco"/>
            <a:extrusionClr>
              <a:srgbClr val="0070C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57150" h="38100" prst="artDeco"/>
            </a:sp3d>
          </a:bodyPr>
          <a:lstStyle/>
          <a:p>
            <a:pPr algn="ctr"/>
            <a:endParaRPr lang="ru-RU"/>
          </a:p>
        </p:txBody>
      </p:sp>
      <p:sp>
        <p:nvSpPr>
          <p:cNvPr id="6" name="Скругленный прямоугольник 5"/>
          <p:cNvSpPr/>
          <p:nvPr/>
        </p:nvSpPr>
        <p:spPr>
          <a:xfrm>
            <a:off x="251520" y="260648"/>
            <a:ext cx="2232248" cy="576064"/>
          </a:xfrm>
          <a:prstGeom prst="roundRect">
            <a:avLst/>
          </a:prstGeom>
          <a:scene3d>
            <a:camera prst="orthographicFront"/>
            <a:lightRig rig="threePt" dir="t"/>
          </a:scene3d>
          <a:sp3d extrusionH="76200">
            <a:bevelT w="114300" prst="artDeco"/>
            <a:bevelB w="114300" prst="artDeco"/>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dirty="0" smtClean="0"/>
              <a:t>Деньги 50</a:t>
            </a:r>
            <a:endParaRPr lang="ru-RU" dirty="0"/>
          </a:p>
        </p:txBody>
      </p:sp>
      <p:sp>
        <p:nvSpPr>
          <p:cNvPr id="7" name="Скругленный прямоугольник 6"/>
          <p:cNvSpPr/>
          <p:nvPr/>
        </p:nvSpPr>
        <p:spPr>
          <a:xfrm>
            <a:off x="251520" y="1340768"/>
            <a:ext cx="8496944" cy="1440160"/>
          </a:xfrm>
          <a:prstGeom prst="roundRect">
            <a:avLst/>
          </a:prstGeom>
          <a:scene3d>
            <a:camera prst="orthographicFront"/>
            <a:lightRig rig="threePt" dir="t"/>
          </a:scene3d>
          <a:sp3d extrusionH="76200">
            <a:bevelT w="114300" prst="artDeco"/>
            <a:bevelB w="114300" prst="artDeco"/>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solidFill>
                  <a:schemeClr val="bg1"/>
                </a:solidFill>
              </a:rPr>
              <a:t>«Проигрыш Долохову ….. рублей ,« что  составляло сумму сложенных его годов с годами Сони». </a:t>
            </a:r>
          </a:p>
        </p:txBody>
      </p:sp>
      <p:sp>
        <p:nvSpPr>
          <p:cNvPr id="9" name="TextBox 8"/>
          <p:cNvSpPr txBox="1"/>
          <p:nvPr/>
        </p:nvSpPr>
        <p:spPr>
          <a:xfrm>
            <a:off x="2483768" y="6165304"/>
            <a:ext cx="2017796" cy="400110"/>
          </a:xfrm>
          <a:prstGeom prst="rect">
            <a:avLst/>
          </a:prstGeom>
          <a:noFill/>
        </p:spPr>
        <p:txBody>
          <a:bodyPr wrap="none" rtlCol="0">
            <a:spAutoFit/>
          </a:bodyPr>
          <a:lstStyle/>
          <a:p>
            <a:r>
              <a:rPr lang="ru-RU" sz="2000" b="1" i="1" dirty="0" smtClean="0"/>
              <a:t>43. 000 рублей</a:t>
            </a:r>
            <a:endParaRPr lang="ru-RU" sz="2000" b="1" i="1" dirty="0"/>
          </a:p>
        </p:txBody>
      </p:sp>
      <p:pic>
        <p:nvPicPr>
          <p:cNvPr id="2051" name="Picture 3" descr="C:\Users\Учитель\Pictures\FreeVideoToJPGConverter\Voyna.i.mir.02.serija.iz.04 (28.03.2012 16-21-49)\Voyna.i.mir.02.serija.iz.04 108.jpg"/>
          <p:cNvPicPr>
            <a:picLocks noChangeAspect="1" noChangeArrowheads="1"/>
          </p:cNvPicPr>
          <p:nvPr/>
        </p:nvPicPr>
        <p:blipFill>
          <a:blip r:embed="rId3" cstate="screen"/>
          <a:srcRect/>
          <a:stretch>
            <a:fillRect/>
          </a:stretch>
        </p:blipFill>
        <p:spPr bwMode="auto">
          <a:xfrm>
            <a:off x="2411760" y="2852936"/>
            <a:ext cx="5760640" cy="33283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2" presetClass="emph" presetSubtype="0" fill="hold" grpId="0" nodeType="clickEffect">
                                  <p:stCondLst>
                                    <p:cond delay="0"/>
                                  </p:stCondLst>
                                  <p:childTnLst>
                                    <p:animClr clrSpc="hsl">
                                      <p:cBhvr override="childStyle">
                                        <p:cTn id="6" dur="500" fill="hold"/>
                                        <p:tgtEl>
                                          <p:spTgt spid="4"/>
                                        </p:tgtEl>
                                        <p:attrNameLst>
                                          <p:attrName>style.color</p:attrName>
                                        </p:attrNameLst>
                                      </p:cBhvr>
                                      <p:by>
                                        <p:hsl h="-7200000" s="0" l="0"/>
                                      </p:by>
                                    </p:animClr>
                                    <p:animClr clrSpc="hsl">
                                      <p:cBhvr>
                                        <p:cTn id="7" dur="500" fill="hold"/>
                                        <p:tgtEl>
                                          <p:spTgt spid="4"/>
                                        </p:tgtEl>
                                        <p:attrNameLst>
                                          <p:attrName>fillcolor</p:attrName>
                                        </p:attrNameLst>
                                      </p:cBhvr>
                                      <p:by>
                                        <p:hsl h="-7200000" s="0" l="0"/>
                                      </p:by>
                                    </p:animClr>
                                    <p:animClr clrSpc="hsl">
                                      <p:cBhvr>
                                        <p:cTn id="8" dur="500" fill="hold"/>
                                        <p:tgtEl>
                                          <p:spTgt spid="4"/>
                                        </p:tgtEl>
                                        <p:attrNameLst>
                                          <p:attrName>stroke.color</p:attrName>
                                        </p:attrNameLst>
                                      </p:cBhvr>
                                      <p:by>
                                        <p:hsl h="-7200000" s="0" l="0"/>
                                      </p:by>
                                    </p:animClr>
                                    <p:set>
                                      <p:cBhvr>
                                        <p:cTn id="9" dur="500" fill="hold"/>
                                        <p:tgtEl>
                                          <p:spTgt spid="4"/>
                                        </p:tgtEl>
                                        <p:attrNameLst>
                                          <p:attrName>fill.type</p:attrName>
                                        </p:attrNameLst>
                                      </p:cBhvr>
                                      <p:to>
                                        <p:strVal val="solid"/>
                                      </p:to>
                                    </p:set>
                                  </p:childTnLst>
                                </p:cTn>
                              </p:par>
                              <p:par>
                                <p:cTn id="10" presetID="2" presetClass="entr" presetSubtype="4"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4"/>
                  </p:tgtEl>
                </p:cond>
              </p:nextCondLst>
            </p:seq>
          </p:childTnLst>
        </p:cTn>
      </p:par>
    </p:tnLst>
    <p:bldLst>
      <p:bldP spid="4" grpId="0" animBg="1"/>
      <p:bldP spid="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59832" y="274638"/>
            <a:ext cx="4864968" cy="706090"/>
          </a:xfrm>
        </p:spPr>
        <p:txBody>
          <a:bodyPr>
            <a:normAutofit/>
          </a:bodyPr>
          <a:lstStyle/>
          <a:p>
            <a:r>
              <a:rPr lang="ru-RU" sz="3200" b="1" i="1" dirty="0" smtClean="0"/>
              <a:t>Что увидел Пьер?</a:t>
            </a:r>
            <a:endParaRPr lang="ru-RU" sz="3200" b="1" i="1" dirty="0"/>
          </a:p>
        </p:txBody>
      </p:sp>
      <p:sp>
        <p:nvSpPr>
          <p:cNvPr id="3" name="Содержимое 2"/>
          <p:cNvSpPr>
            <a:spLocks noGrp="1"/>
          </p:cNvSpPr>
          <p:nvPr>
            <p:ph idx="1"/>
          </p:nvPr>
        </p:nvSpPr>
        <p:spPr/>
        <p:txBody>
          <a:bodyPr>
            <a:normAutofit/>
          </a:bodyPr>
          <a:lstStyle/>
          <a:p>
            <a:endParaRPr lang="ru-RU" dirty="0"/>
          </a:p>
        </p:txBody>
      </p:sp>
      <p:sp>
        <p:nvSpPr>
          <p:cNvPr id="4" name="Скругленный прямоугольник 3"/>
          <p:cNvSpPr/>
          <p:nvPr/>
        </p:nvSpPr>
        <p:spPr>
          <a:xfrm>
            <a:off x="395536" y="6165304"/>
            <a:ext cx="1944216" cy="504056"/>
          </a:xfrm>
          <a:prstGeom prst="roundRect">
            <a:avLst/>
          </a:prstGeom>
          <a:scene3d>
            <a:camera prst="orthographicFront"/>
            <a:lightRig rig="threePt" dir="t"/>
          </a:scene3d>
          <a:sp3d extrusionH="76200">
            <a:bevelT w="114300" prst="artDeco"/>
            <a:bevelB w="114300" prst="artDeco"/>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t>Ответ</a:t>
            </a:r>
            <a:endParaRPr lang="ru-RU" sz="2000" b="1" i="1" dirty="0"/>
          </a:p>
        </p:txBody>
      </p:sp>
      <p:sp>
        <p:nvSpPr>
          <p:cNvPr id="5" name="Управляющая кнопка: возврат 4">
            <a:hlinkClick r:id="rId3" action="ppaction://hlinksldjump" highlightClick="1"/>
            <a:hlinkHover r:id="rId3" action="ppaction://hlinksldjump"/>
          </p:cNvPr>
          <p:cNvSpPr/>
          <p:nvPr/>
        </p:nvSpPr>
        <p:spPr>
          <a:xfrm>
            <a:off x="8316416" y="260648"/>
            <a:ext cx="576064" cy="432048"/>
          </a:xfrm>
          <a:prstGeom prst="actionButtonReturn">
            <a:avLst/>
          </a:prstGeom>
          <a:scene3d>
            <a:camera prst="orthographicFront"/>
            <a:lightRig rig="threePt" dir="t"/>
          </a:scene3d>
          <a:sp3d extrusionH="196850">
            <a:bevelT w="114300" prst="artDeco"/>
            <a:bevelB w="114300" prst="artDeco"/>
            <a:extrusionClr>
              <a:srgbClr val="0070C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57150" h="38100" prst="artDeco"/>
            </a:sp3d>
          </a:bodyPr>
          <a:lstStyle/>
          <a:p>
            <a:pPr algn="ctr"/>
            <a:endParaRPr lang="ru-RU"/>
          </a:p>
        </p:txBody>
      </p:sp>
      <p:sp>
        <p:nvSpPr>
          <p:cNvPr id="6" name="Скругленный прямоугольник 5"/>
          <p:cNvSpPr/>
          <p:nvPr/>
        </p:nvSpPr>
        <p:spPr>
          <a:xfrm>
            <a:off x="179512" y="260648"/>
            <a:ext cx="2232248" cy="576064"/>
          </a:xfrm>
          <a:prstGeom prst="roundRect">
            <a:avLst/>
          </a:prstGeom>
          <a:scene3d>
            <a:camera prst="orthographicFront"/>
            <a:lightRig rig="threePt" dir="t"/>
          </a:scene3d>
          <a:sp3d extrusionH="76200">
            <a:bevelT w="114300" prst="artDeco"/>
            <a:bevelB w="114300" prst="artDeco"/>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dirty="0" smtClean="0"/>
              <a:t>Кот в мешке 50</a:t>
            </a:r>
            <a:endParaRPr lang="ru-RU" dirty="0"/>
          </a:p>
        </p:txBody>
      </p:sp>
      <p:sp>
        <p:nvSpPr>
          <p:cNvPr id="7" name="Скругленный прямоугольник 6"/>
          <p:cNvSpPr/>
          <p:nvPr/>
        </p:nvSpPr>
        <p:spPr>
          <a:xfrm>
            <a:off x="251520" y="1052736"/>
            <a:ext cx="5184576" cy="4608512"/>
          </a:xfrm>
          <a:prstGeom prst="roundRect">
            <a:avLst/>
          </a:prstGeom>
          <a:scene3d>
            <a:camera prst="orthographicFront"/>
            <a:lightRig rig="threePt" dir="t"/>
          </a:scene3d>
          <a:sp3d extrusionH="76200">
            <a:bevelT w="114300" prst="artDeco"/>
            <a:bevelB w="114300" prst="artDeco"/>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t> </a:t>
            </a:r>
            <a:r>
              <a:rPr lang="ru-RU" sz="2000" b="1" i="1" dirty="0" smtClean="0">
                <a:solidFill>
                  <a:schemeClr val="bg1"/>
                </a:solidFill>
              </a:rPr>
              <a:t>«Было морозно и ясно. Над грязными, полутёмными улицами, над чёрными крышами стояло тёмное звёздное небо. Пьер, только глядя на небо, не чувствовал оскорбительной низости всего земного в сравнении с высотою, на которой находилась его душа. При въезде на Арбатскую площадь огромное пространство звёздного неба открылось глазам Пьера.»</a:t>
            </a:r>
            <a:endParaRPr lang="ru-RU" sz="2000" i="1" dirty="0">
              <a:solidFill>
                <a:schemeClr val="bg1"/>
              </a:solidFill>
            </a:endParaRPr>
          </a:p>
        </p:txBody>
      </p:sp>
      <p:sp>
        <p:nvSpPr>
          <p:cNvPr id="8" name="Прямоугольник 7"/>
          <p:cNvSpPr/>
          <p:nvPr/>
        </p:nvSpPr>
        <p:spPr>
          <a:xfrm>
            <a:off x="2483768" y="5661248"/>
            <a:ext cx="4572000" cy="923330"/>
          </a:xfrm>
          <a:prstGeom prst="rect">
            <a:avLst/>
          </a:prstGeom>
        </p:spPr>
        <p:txBody>
          <a:bodyPr>
            <a:spAutoFit/>
          </a:bodyPr>
          <a:lstStyle/>
          <a:p>
            <a:pPr algn="ctr"/>
            <a:r>
              <a:rPr lang="ru-RU" b="1" i="1" dirty="0" smtClean="0"/>
              <a:t>«огромная яркая комета 1812 года… которая предвещала, как говорили, всякие ужасы и конец света». </a:t>
            </a:r>
            <a:endParaRPr lang="ru-RU" dirty="0"/>
          </a:p>
        </p:txBody>
      </p:sp>
      <p:pic>
        <p:nvPicPr>
          <p:cNvPr id="3074" name="Picture 2" descr="C:\Users\Учитель\Pictures\FreeVideoToJPGConverter\Voyna.i.mir.02.serija.iz.04 (28.03.2012 16-21-49)\Voyna.i.mir.02.serija.iz.04 257.jpg"/>
          <p:cNvPicPr>
            <a:picLocks noChangeAspect="1" noChangeArrowheads="1"/>
          </p:cNvPicPr>
          <p:nvPr/>
        </p:nvPicPr>
        <p:blipFill>
          <a:blip r:embed="rId4" cstate="screen"/>
          <a:srcRect/>
          <a:stretch>
            <a:fillRect/>
          </a:stretch>
        </p:blipFill>
        <p:spPr bwMode="auto">
          <a:xfrm>
            <a:off x="5724128" y="1196752"/>
            <a:ext cx="2952328" cy="31854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2" presetClass="emph" presetSubtype="0" fill="hold" grpId="0" nodeType="clickEffect">
                                  <p:stCondLst>
                                    <p:cond delay="0"/>
                                  </p:stCondLst>
                                  <p:childTnLst>
                                    <p:animClr clrSpc="hsl">
                                      <p:cBhvr override="childStyle">
                                        <p:cTn id="6" dur="500" fill="hold"/>
                                        <p:tgtEl>
                                          <p:spTgt spid="4"/>
                                        </p:tgtEl>
                                        <p:attrNameLst>
                                          <p:attrName>style.color</p:attrName>
                                        </p:attrNameLst>
                                      </p:cBhvr>
                                      <p:by>
                                        <p:hsl h="-7200000" s="0" l="0"/>
                                      </p:by>
                                    </p:animClr>
                                    <p:animClr clrSpc="hsl">
                                      <p:cBhvr>
                                        <p:cTn id="7" dur="500" fill="hold"/>
                                        <p:tgtEl>
                                          <p:spTgt spid="4"/>
                                        </p:tgtEl>
                                        <p:attrNameLst>
                                          <p:attrName>fillcolor</p:attrName>
                                        </p:attrNameLst>
                                      </p:cBhvr>
                                      <p:by>
                                        <p:hsl h="-7200000" s="0" l="0"/>
                                      </p:by>
                                    </p:animClr>
                                    <p:animClr clrSpc="hsl">
                                      <p:cBhvr>
                                        <p:cTn id="8" dur="500" fill="hold"/>
                                        <p:tgtEl>
                                          <p:spTgt spid="4"/>
                                        </p:tgtEl>
                                        <p:attrNameLst>
                                          <p:attrName>stroke.color</p:attrName>
                                        </p:attrNameLst>
                                      </p:cBhvr>
                                      <p:by>
                                        <p:hsl h="-7200000" s="0" l="0"/>
                                      </p:by>
                                    </p:animClr>
                                    <p:set>
                                      <p:cBhvr>
                                        <p:cTn id="9" dur="500" fill="hold"/>
                                        <p:tgtEl>
                                          <p:spTgt spid="4"/>
                                        </p:tgtEl>
                                        <p:attrNameLst>
                                          <p:attrName>fill.type</p:attrName>
                                        </p:attrNameLst>
                                      </p:cBhvr>
                                      <p:to>
                                        <p:strVal val="solid"/>
                                      </p:to>
                                    </p:set>
                                  </p:childTnLst>
                                </p:cTn>
                              </p:par>
                              <p:par>
                                <p:cTn id="10" presetID="2" presetClass="entr" presetSubtype="4" fill="hold" nodeType="with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additive="base">
                                        <p:cTn id="12"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4"/>
                  </p:tgtEl>
                </p:cond>
              </p:nextCondLst>
            </p:seq>
          </p:childTnLst>
        </p:cTn>
      </p:par>
    </p:tnLst>
    <p:bldLst>
      <p:bldP spid="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dirty="0"/>
          </a:p>
        </p:txBody>
      </p:sp>
      <p:pic>
        <p:nvPicPr>
          <p:cNvPr id="4098" name="Picture 2" descr="C:\Users\Учитель\Pictures\FreeVideoToJPGConverter\Voyna.i.mir.03.serija.iz.04 (28.03.2012 17-43-06)\Voyna.i.mir.03.serija.iz.04 107.jpg"/>
          <p:cNvPicPr>
            <a:picLocks noChangeAspect="1" noChangeArrowheads="1"/>
          </p:cNvPicPr>
          <p:nvPr/>
        </p:nvPicPr>
        <p:blipFill>
          <a:blip r:embed="rId2" cstate="screen"/>
          <a:srcRect/>
          <a:stretch>
            <a:fillRect/>
          </a:stretch>
        </p:blipFill>
        <p:spPr bwMode="auto">
          <a:xfrm>
            <a:off x="1835696" y="1412776"/>
            <a:ext cx="5760640" cy="33283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099" name="Picture 3" descr="C:\Users\Учитель\Desktop\026666.jpg"/>
          <p:cNvPicPr>
            <a:picLocks noChangeAspect="1" noChangeArrowheads="1"/>
          </p:cNvPicPr>
          <p:nvPr/>
        </p:nvPicPr>
        <p:blipFill>
          <a:blip r:embed="rId3" cstate="screen"/>
          <a:srcRect/>
          <a:stretch>
            <a:fillRect/>
          </a:stretch>
        </p:blipFill>
        <p:spPr bwMode="auto">
          <a:xfrm>
            <a:off x="3779912" y="5085184"/>
            <a:ext cx="1333500" cy="1333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5148064" y="4869160"/>
            <a:ext cx="936475" cy="1569660"/>
          </a:xfrm>
          <a:prstGeom prst="rect">
            <a:avLst/>
          </a:prstGeom>
          <a:noFill/>
        </p:spPr>
        <p:txBody>
          <a:bodyPr wrap="none" rtlCol="0">
            <a:spAutoFit/>
          </a:bodyPr>
          <a:lstStyle/>
          <a:p>
            <a:r>
              <a:rPr lang="ru-RU" sz="9600" b="1" dirty="0" smtClean="0">
                <a:solidFill>
                  <a:srgbClr val="FF0000"/>
                </a:solidFill>
              </a:rPr>
              <a:t>?</a:t>
            </a:r>
            <a:endParaRPr lang="ru-RU" sz="9600" b="1" dirty="0">
              <a:solidFill>
                <a:srgbClr val="FF0000"/>
              </a:solidFill>
            </a:endParaRPr>
          </a:p>
        </p:txBody>
      </p:sp>
      <p:pic>
        <p:nvPicPr>
          <p:cNvPr id="4100" name="Picture 4" descr="C:\Users\Учитель\Desktop\ag00373_.gif"/>
          <p:cNvPicPr>
            <a:picLocks noChangeAspect="1" noChangeArrowheads="1" noCrop="1"/>
          </p:cNvPicPr>
          <p:nvPr/>
        </p:nvPicPr>
        <p:blipFill>
          <a:blip r:embed="rId4" cstate="screen"/>
          <a:srcRect/>
          <a:stretch>
            <a:fillRect/>
          </a:stretch>
        </p:blipFill>
        <p:spPr bwMode="auto">
          <a:xfrm>
            <a:off x="7020272" y="5013176"/>
            <a:ext cx="1000125" cy="962025"/>
          </a:xfrm>
          <a:prstGeom prst="rect">
            <a:avLst/>
          </a:prstGeom>
          <a:noFill/>
        </p:spPr>
      </p:pic>
      <p:pic>
        <p:nvPicPr>
          <p:cNvPr id="4101" name="Picture 5" descr="G:\переменка\картинки1\алфавит\цифры\059dd0ed4e6b5a7fd2920904432c7eb7.gif"/>
          <p:cNvPicPr>
            <a:picLocks noChangeAspect="1" noChangeArrowheads="1" noCrop="1"/>
          </p:cNvPicPr>
          <p:nvPr/>
        </p:nvPicPr>
        <p:blipFill>
          <a:blip r:embed="rId5" cstate="screen"/>
          <a:srcRect/>
          <a:stretch>
            <a:fillRect/>
          </a:stretch>
        </p:blipFill>
        <p:spPr bwMode="auto">
          <a:xfrm>
            <a:off x="323527" y="404664"/>
            <a:ext cx="1296145" cy="1800200"/>
          </a:xfrm>
          <a:prstGeom prst="rect">
            <a:avLst/>
          </a:prstGeom>
          <a:noFill/>
        </p:spPr>
      </p:pic>
      <p:sp>
        <p:nvSpPr>
          <p:cNvPr id="9" name="Скругленный прямоугольник 8"/>
          <p:cNvSpPr/>
          <p:nvPr/>
        </p:nvSpPr>
        <p:spPr>
          <a:xfrm>
            <a:off x="1835696" y="260648"/>
            <a:ext cx="5976664" cy="792088"/>
          </a:xfrm>
          <a:prstGeom prst="roundRect">
            <a:avLst/>
          </a:prstGeom>
          <a:solidFill>
            <a:srgbClr val="FF0000"/>
          </a:solidFill>
          <a:scene3d>
            <a:camera prst="orthographicFront"/>
            <a:lightRig rig="threePt" dir="t"/>
          </a:scene3d>
          <a:sp3d extrusionH="76200">
            <a:bevelT w="114300" prst="artDeco"/>
            <a:bevelB w="114300" prst="artDeco"/>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b="1" i="1" dirty="0" smtClean="0"/>
              <a:t>Подведение итогов</a:t>
            </a:r>
            <a:endParaRPr lang="ru-RU" sz="4000" b="1"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wedge">
                                      <p:cBhvr>
                                        <p:cTn id="7" dur="2000"/>
                                        <p:tgtEl>
                                          <p:spTgt spid="4099"/>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3" presetClass="entr" presetSubtype="0" fill="hold" nodeType="clickEffect">
                                  <p:stCondLst>
                                    <p:cond delay="0"/>
                                  </p:stCondLst>
                                  <p:childTnLst>
                                    <p:set>
                                      <p:cBhvr>
                                        <p:cTn id="15" dur="1" fill="hold">
                                          <p:stCondLst>
                                            <p:cond delay="0"/>
                                          </p:stCondLst>
                                        </p:cTn>
                                        <p:tgtEl>
                                          <p:spTgt spid="4100"/>
                                        </p:tgtEl>
                                        <p:attrNameLst>
                                          <p:attrName>style.visibility</p:attrName>
                                        </p:attrNameLst>
                                      </p:cBhvr>
                                      <p:to>
                                        <p:strVal val="visible"/>
                                      </p:to>
                                    </p:set>
                                    <p:anim calcmode="lin" valueType="num">
                                      <p:cBhvr>
                                        <p:cTn id="16" dur="500" fill="hold"/>
                                        <p:tgtEl>
                                          <p:spTgt spid="4100"/>
                                        </p:tgtEl>
                                        <p:attrNameLst>
                                          <p:attrName>ppt_w</p:attrName>
                                        </p:attrNameLst>
                                      </p:cBhvr>
                                      <p:tavLst>
                                        <p:tav tm="0">
                                          <p:val>
                                            <p:fltVal val="0"/>
                                          </p:val>
                                        </p:tav>
                                        <p:tav tm="100000">
                                          <p:val>
                                            <p:strVal val="#ppt_w"/>
                                          </p:val>
                                        </p:tav>
                                      </p:tavLst>
                                    </p:anim>
                                    <p:anim calcmode="lin" valueType="num">
                                      <p:cBhvr>
                                        <p:cTn id="17" dur="500" fill="hold"/>
                                        <p:tgtEl>
                                          <p:spTgt spid="4100"/>
                                        </p:tgtEl>
                                        <p:attrNameLst>
                                          <p:attrName>ppt_h</p:attrName>
                                        </p:attrNameLst>
                                      </p:cBhvr>
                                      <p:tavLst>
                                        <p:tav tm="0">
                                          <p:val>
                                            <p:fltVal val="0"/>
                                          </p:val>
                                        </p:tav>
                                        <p:tav tm="100000">
                                          <p:val>
                                            <p:strVal val="#ppt_h"/>
                                          </p:val>
                                        </p:tav>
                                      </p:tavLst>
                                    </p:anim>
                                    <p:animEffect transition="in" filter="fade">
                                      <p:cBhvr>
                                        <p:cTn id="18"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i="1" dirty="0" smtClean="0"/>
              <a:t>Использованная литература и источники:</a:t>
            </a:r>
            <a:endParaRPr lang="ru-RU" sz="3200" b="1" i="1" dirty="0"/>
          </a:p>
        </p:txBody>
      </p:sp>
      <p:sp>
        <p:nvSpPr>
          <p:cNvPr id="3" name="Содержимое 2"/>
          <p:cNvSpPr>
            <a:spLocks noGrp="1"/>
          </p:cNvSpPr>
          <p:nvPr>
            <p:ph idx="1"/>
          </p:nvPr>
        </p:nvSpPr>
        <p:spPr>
          <a:xfrm>
            <a:off x="395536" y="1484784"/>
            <a:ext cx="8291264" cy="5145435"/>
          </a:xfrm>
        </p:spPr>
        <p:txBody>
          <a:bodyPr>
            <a:normAutofit fontScale="62500" lnSpcReduction="20000"/>
          </a:bodyPr>
          <a:lstStyle/>
          <a:p>
            <a:pPr>
              <a:buNone/>
            </a:pPr>
            <a:r>
              <a:rPr lang="ru-RU" dirty="0" smtClean="0"/>
              <a:t>1. Л. Н. Толстой. Война и мир.т.2  Москва. 1986 г</a:t>
            </a:r>
          </a:p>
          <a:p>
            <a:pPr>
              <a:buNone/>
            </a:pPr>
            <a:r>
              <a:rPr lang="ru-RU" dirty="0" smtClean="0"/>
              <a:t>2.  Ю.В. Лебедев, М.Б. Кузнецова. Литература. 10 класс. Пособие для учителя. Методические советы. Москва. «Просвещение». 2001г.</a:t>
            </a:r>
          </a:p>
          <a:p>
            <a:pPr>
              <a:buNone/>
            </a:pPr>
            <a:r>
              <a:rPr lang="ru-RU" dirty="0" smtClean="0"/>
              <a:t>3. Я иду на урок литературы. 10 класс. Редакция Г.Г. Красухина. Москва. «Первое сентября». 200г.</a:t>
            </a:r>
          </a:p>
          <a:p>
            <a:pPr>
              <a:buNone/>
            </a:pPr>
            <a:r>
              <a:rPr lang="ru-RU" dirty="0" smtClean="0"/>
              <a:t>4. И.М. Михайлова. Литература. Тесты. 9-1 </a:t>
            </a:r>
            <a:r>
              <a:rPr lang="ru-RU" dirty="0" err="1" smtClean="0"/>
              <a:t>кл</a:t>
            </a:r>
            <a:r>
              <a:rPr lang="ru-RU" dirty="0" smtClean="0"/>
              <a:t>. Москва. «Дрофа». 1998г.</a:t>
            </a:r>
          </a:p>
          <a:p>
            <a:pPr>
              <a:buNone/>
            </a:pPr>
            <a:r>
              <a:rPr lang="ru-RU" dirty="0" smtClean="0"/>
              <a:t>5. Энциклопедия знаменитых россиян. До 1917 года. Москва. «Диадема – Пресс». 2001г.</a:t>
            </a:r>
          </a:p>
          <a:p>
            <a:pPr>
              <a:buNone/>
            </a:pPr>
            <a:r>
              <a:rPr lang="ru-RU" dirty="0" smtClean="0"/>
              <a:t>6. Г.Ю. Карпенко. Роман Л.Н. Толстого  «Война и мир»(т.2) Вопросы и аналитические указания. Самара. «</a:t>
            </a:r>
            <a:r>
              <a:rPr lang="ru-RU" dirty="0" err="1" smtClean="0"/>
              <a:t>Универс-групп</a:t>
            </a:r>
            <a:r>
              <a:rPr lang="ru-RU" dirty="0" smtClean="0"/>
              <a:t>» 2005 г.</a:t>
            </a:r>
          </a:p>
          <a:p>
            <a:pPr>
              <a:buNone/>
            </a:pPr>
            <a:r>
              <a:rPr lang="ru-RU" dirty="0" smtClean="0"/>
              <a:t>7.  Кадры из фильма С. Бондарчука «Война и мир». 1965г. </a:t>
            </a:r>
          </a:p>
          <a:p>
            <a:pPr>
              <a:buNone/>
            </a:pPr>
            <a:r>
              <a:rPr lang="ru-RU" dirty="0" smtClean="0"/>
              <a:t>8. Кадры из фильма «Война и мир».  </a:t>
            </a:r>
            <a:r>
              <a:rPr lang="ru-RU" dirty="0" err="1" smtClean="0"/>
              <a:t>реж</a:t>
            </a:r>
            <a:r>
              <a:rPr lang="ru-RU" dirty="0" smtClean="0"/>
              <a:t>. Роберт </a:t>
            </a:r>
            <a:r>
              <a:rPr lang="ru-RU" dirty="0" err="1" smtClean="0"/>
              <a:t>Дорнхельм</a:t>
            </a:r>
            <a:r>
              <a:rPr lang="ru-RU" dirty="0" smtClean="0"/>
              <a:t>. 2007г.</a:t>
            </a:r>
          </a:p>
          <a:p>
            <a:pPr>
              <a:buNone/>
            </a:pPr>
            <a:r>
              <a:rPr lang="ru-RU" dirty="0" smtClean="0"/>
              <a:t>9 . </a:t>
            </a:r>
            <a:r>
              <a:rPr lang="en-US" i="1" dirty="0" smtClean="0"/>
              <a:t>ru.wikipedia.org</a:t>
            </a:r>
            <a:r>
              <a:rPr lang="ru-RU" i="1" dirty="0" smtClean="0"/>
              <a:t> </a:t>
            </a:r>
          </a:p>
          <a:p>
            <a:pPr>
              <a:buNone/>
            </a:pPr>
            <a:r>
              <a:rPr lang="ru-RU" i="1" dirty="0" smtClean="0"/>
              <a:t>10. </a:t>
            </a:r>
            <a:r>
              <a:rPr lang="en-US" i="1" dirty="0" smtClean="0"/>
              <a:t>http://peressa2009.narod2.ru/Vneklassnie_meropriyatiya/viktorina_l_n_tolstoi_voina_i_mir/</a:t>
            </a:r>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908720"/>
            <a:ext cx="8964488" cy="4525963"/>
          </a:xfrm>
        </p:spPr>
        <p:txBody>
          <a:bodyPr/>
          <a:lstStyle/>
          <a:p>
            <a:pPr>
              <a:buNone/>
            </a:pPr>
            <a:r>
              <a:rPr lang="ru-RU" sz="3200" b="1" i="1" dirty="0" smtClean="0"/>
              <a:t>О ком в  романе Наполеон говорит : «Это прекрасное животное»?</a:t>
            </a:r>
            <a:endParaRPr lang="ru-RU" i="1" dirty="0"/>
          </a:p>
        </p:txBody>
      </p:sp>
      <p:sp>
        <p:nvSpPr>
          <p:cNvPr id="4" name="Управляющая кнопка: возврат 3">
            <a:hlinkClick r:id="rId3" action="ppaction://hlinksldjump" highlightClick="1"/>
            <a:hlinkHover r:id="rId3" action="ppaction://hlinksldjump"/>
          </p:cNvPr>
          <p:cNvSpPr/>
          <p:nvPr/>
        </p:nvSpPr>
        <p:spPr>
          <a:xfrm>
            <a:off x="8316416" y="6237312"/>
            <a:ext cx="576064" cy="432048"/>
          </a:xfrm>
          <a:prstGeom prst="actionButtonReturn">
            <a:avLst/>
          </a:prstGeom>
          <a:scene3d>
            <a:camera prst="orthographicFront"/>
            <a:lightRig rig="threePt" dir="t"/>
          </a:scene3d>
          <a:sp3d extrusionH="196850">
            <a:bevelT w="114300" prst="artDeco"/>
            <a:bevelB w="114300" prst="artDeco"/>
            <a:extrusionClr>
              <a:srgbClr val="0070C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57150" h="38100" prst="artDeco"/>
            </a:sp3d>
          </a:bodyPr>
          <a:lstStyle/>
          <a:p>
            <a:pPr algn="ctr"/>
            <a:endParaRPr lang="ru-RU"/>
          </a:p>
        </p:txBody>
      </p:sp>
      <p:sp>
        <p:nvSpPr>
          <p:cNvPr id="5" name="Скругленный прямоугольник 4"/>
          <p:cNvSpPr/>
          <p:nvPr/>
        </p:nvSpPr>
        <p:spPr>
          <a:xfrm>
            <a:off x="395536" y="6165304"/>
            <a:ext cx="1944216" cy="504056"/>
          </a:xfrm>
          <a:prstGeom prst="roundRect">
            <a:avLst/>
          </a:prstGeom>
          <a:scene3d>
            <a:camera prst="orthographicFront"/>
            <a:lightRig rig="threePt" dir="t"/>
          </a:scene3d>
          <a:sp3d extrusionH="76200">
            <a:bevelT w="114300" prst="artDeco"/>
            <a:bevelB w="114300" prst="artDeco"/>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t>Ответ</a:t>
            </a:r>
            <a:endParaRPr lang="ru-RU" sz="2000" b="1" i="1" dirty="0"/>
          </a:p>
        </p:txBody>
      </p:sp>
      <p:sp>
        <p:nvSpPr>
          <p:cNvPr id="6" name="Скругленный прямоугольник 5"/>
          <p:cNvSpPr/>
          <p:nvPr/>
        </p:nvSpPr>
        <p:spPr>
          <a:xfrm>
            <a:off x="323528" y="188640"/>
            <a:ext cx="2160240" cy="576064"/>
          </a:xfrm>
          <a:prstGeom prst="roundRect">
            <a:avLst/>
          </a:prstGeom>
          <a:scene3d>
            <a:camera prst="orthographicFront"/>
            <a:lightRig rig="threePt" dir="t"/>
          </a:scene3d>
          <a:sp3d extrusionH="76200">
            <a:bevelT w="114300" prst="artDeco"/>
            <a:bevelB w="114300" prst="artDeco"/>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dirty="0" smtClean="0"/>
              <a:t>Портрет 15</a:t>
            </a:r>
            <a:endParaRPr lang="ru-RU" dirty="0"/>
          </a:p>
        </p:txBody>
      </p:sp>
      <p:pic>
        <p:nvPicPr>
          <p:cNvPr id="7" name="Picture 2" descr="C:\Users\Андрей\Desktop\19.02\война и мир в картинках\Voyna`i`mir`2`Natasha`DVDRip`DivX`RusAC3`by`Dim-Dim (19.02.2012 14-25-24)\Voyna`i`mir`2`Natasha`DVDRip`DivX`RusAC3`by`Dim-Dim 364.jpg"/>
          <p:cNvPicPr>
            <a:picLocks noChangeAspect="1" noChangeArrowheads="1"/>
          </p:cNvPicPr>
          <p:nvPr/>
        </p:nvPicPr>
        <p:blipFill>
          <a:blip r:embed="rId4" cstate="screen"/>
          <a:srcRect/>
          <a:stretch>
            <a:fillRect/>
          </a:stretch>
        </p:blipFill>
        <p:spPr bwMode="auto">
          <a:xfrm>
            <a:off x="179512" y="2132856"/>
            <a:ext cx="3371850" cy="2895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3" descr="C:\Users\Андрей\Desktop\19.02\война и мир в картинках\Voyna`i`mir`2`Natasha`DVDRip`DivX`RusAC3`by`Dim-Dim (19.02.2012 14-25-24)\Voyna`i`mir`2`Natasha`DVDRip`DivX`RusAC3`by`Dim-Dim 368.jpg"/>
          <p:cNvPicPr>
            <a:picLocks noChangeAspect="1" noChangeArrowheads="1"/>
          </p:cNvPicPr>
          <p:nvPr/>
        </p:nvPicPr>
        <p:blipFill>
          <a:blip r:embed="rId5" cstate="screen"/>
          <a:srcRect/>
          <a:stretch>
            <a:fillRect/>
          </a:stretch>
        </p:blipFill>
        <p:spPr bwMode="auto">
          <a:xfrm>
            <a:off x="5292080" y="2132856"/>
            <a:ext cx="3200400" cy="2895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8"/>
          <p:cNvSpPr txBox="1"/>
          <p:nvPr/>
        </p:nvSpPr>
        <p:spPr>
          <a:xfrm>
            <a:off x="2483768" y="6237312"/>
            <a:ext cx="4685322" cy="400110"/>
          </a:xfrm>
          <a:prstGeom prst="rect">
            <a:avLst/>
          </a:prstGeom>
          <a:noFill/>
        </p:spPr>
        <p:txBody>
          <a:bodyPr wrap="none" rtlCol="0">
            <a:spAutoFit/>
          </a:bodyPr>
          <a:lstStyle/>
          <a:p>
            <a:r>
              <a:rPr lang="ru-RU" sz="2000" b="1" i="1" dirty="0" smtClean="0"/>
              <a:t>Елена Васильевна Курагина - </a:t>
            </a:r>
            <a:r>
              <a:rPr lang="ru-RU" sz="2000" b="1" i="1" dirty="0" err="1" smtClean="0"/>
              <a:t>Элен</a:t>
            </a:r>
            <a:endParaRPr lang="ru-RU" sz="2000" b="1" i="1"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2" presetClass="emph" presetSubtype="0" fill="hold" grpId="0" nodeType="clickEffect">
                                  <p:stCondLst>
                                    <p:cond delay="0"/>
                                  </p:stCondLst>
                                  <p:childTnLst>
                                    <p:animClr clrSpc="hsl">
                                      <p:cBhvr override="childStyle">
                                        <p:cTn id="6" dur="500" fill="hold"/>
                                        <p:tgtEl>
                                          <p:spTgt spid="5"/>
                                        </p:tgtEl>
                                        <p:attrNameLst>
                                          <p:attrName>style.color</p:attrName>
                                        </p:attrNameLst>
                                      </p:cBhvr>
                                      <p:by>
                                        <p:hsl h="-7200000" s="0" l="0"/>
                                      </p:by>
                                    </p:animClr>
                                    <p:animClr clrSpc="hsl">
                                      <p:cBhvr>
                                        <p:cTn id="7" dur="500" fill="hold"/>
                                        <p:tgtEl>
                                          <p:spTgt spid="5"/>
                                        </p:tgtEl>
                                        <p:attrNameLst>
                                          <p:attrName>fillcolor</p:attrName>
                                        </p:attrNameLst>
                                      </p:cBhvr>
                                      <p:by>
                                        <p:hsl h="-7200000" s="0" l="0"/>
                                      </p:by>
                                    </p:animClr>
                                    <p:animClr clrSpc="hsl">
                                      <p:cBhvr>
                                        <p:cTn id="8" dur="500" fill="hold"/>
                                        <p:tgtEl>
                                          <p:spTgt spid="5"/>
                                        </p:tgtEl>
                                        <p:attrNameLst>
                                          <p:attrName>stroke.color</p:attrName>
                                        </p:attrNameLst>
                                      </p:cBhvr>
                                      <p:by>
                                        <p:hsl h="-7200000" s="0" l="0"/>
                                      </p:by>
                                    </p:animClr>
                                    <p:set>
                                      <p:cBhvr>
                                        <p:cTn id="9" dur="500" fill="hold"/>
                                        <p:tgtEl>
                                          <p:spTgt spid="5"/>
                                        </p:tgtEl>
                                        <p:attrNameLst>
                                          <p:attrName>fill.type</p:attrName>
                                        </p:attrNameLst>
                                      </p:cBhvr>
                                      <p:to>
                                        <p:strVal val="solid"/>
                                      </p:to>
                                    </p:set>
                                  </p:childTnLst>
                                </p:cTn>
                              </p:par>
                              <p:par>
                                <p:cTn id="10" presetID="2" presetClass="entr" presetSubtype="4"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par>
                                <p:cTn id="14" presetID="2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edge">
                                      <p:cBhvr>
                                        <p:cTn id="16" dur="2000"/>
                                        <p:tgtEl>
                                          <p:spTgt spid="7"/>
                                        </p:tgtEl>
                                      </p:cBhvr>
                                    </p:animEffect>
                                  </p:childTnLst>
                                </p:cTn>
                              </p:par>
                              <p:par>
                                <p:cTn id="17" presetID="2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edge">
                                      <p:cBhvr>
                                        <p:cTn id="19" dur="2000"/>
                                        <p:tgtEl>
                                          <p:spTgt spid="8"/>
                                        </p:tgtEl>
                                      </p:cBhvr>
                                    </p:animEffect>
                                  </p:childTnLst>
                                </p:cTn>
                              </p:par>
                            </p:childTnLst>
                          </p:cTn>
                        </p:par>
                      </p:childTnLst>
                    </p:cTn>
                  </p:par>
                </p:childTnLst>
              </p:cTn>
              <p:nextCondLst>
                <p:cond evt="onClick" delay="0">
                  <p:tgtEl>
                    <p:spTgt spid="5"/>
                  </p:tgtEl>
                </p:cond>
              </p:nextCondLst>
            </p:seq>
          </p:childTnLst>
        </p:cTn>
      </p:par>
    </p:tnLst>
    <p:bldLst>
      <p:bldP spid="5"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07904" y="0"/>
            <a:ext cx="4216896" cy="1143000"/>
          </a:xfrm>
        </p:spPr>
        <p:txBody>
          <a:bodyPr>
            <a:normAutofit/>
          </a:bodyPr>
          <a:lstStyle/>
          <a:p>
            <a:r>
              <a:rPr lang="ru-RU" sz="3600" b="1" i="1" dirty="0" smtClean="0"/>
              <a:t>Кто это?</a:t>
            </a:r>
            <a:endParaRPr lang="ru-RU" sz="3600" b="1" i="1" dirty="0"/>
          </a:p>
        </p:txBody>
      </p:sp>
      <p:sp>
        <p:nvSpPr>
          <p:cNvPr id="4" name="Управляющая кнопка: возврат 3">
            <a:hlinkClick r:id="rId3" action="ppaction://hlinksldjump" highlightClick="1"/>
            <a:hlinkHover r:id="rId3" action="ppaction://hlinksldjump"/>
          </p:cNvPr>
          <p:cNvSpPr/>
          <p:nvPr/>
        </p:nvSpPr>
        <p:spPr>
          <a:xfrm>
            <a:off x="8244408" y="6237312"/>
            <a:ext cx="576064" cy="432048"/>
          </a:xfrm>
          <a:prstGeom prst="actionButtonReturn">
            <a:avLst/>
          </a:prstGeom>
          <a:scene3d>
            <a:camera prst="orthographicFront"/>
            <a:lightRig rig="threePt" dir="t"/>
          </a:scene3d>
          <a:sp3d extrusionH="196850">
            <a:bevelT w="114300" prst="artDeco"/>
            <a:bevelB w="114300" prst="artDeco"/>
            <a:extrusionClr>
              <a:srgbClr val="0070C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57150" h="38100" prst="artDeco"/>
            </a:sp3d>
          </a:bodyPr>
          <a:lstStyle/>
          <a:p>
            <a:pPr algn="ctr"/>
            <a:endParaRPr lang="ru-RU"/>
          </a:p>
        </p:txBody>
      </p:sp>
      <p:sp>
        <p:nvSpPr>
          <p:cNvPr id="5" name="Скругленный прямоугольник 4"/>
          <p:cNvSpPr/>
          <p:nvPr/>
        </p:nvSpPr>
        <p:spPr>
          <a:xfrm>
            <a:off x="395536" y="6165304"/>
            <a:ext cx="1944216" cy="504056"/>
          </a:xfrm>
          <a:prstGeom prst="roundRect">
            <a:avLst/>
          </a:prstGeom>
          <a:scene3d>
            <a:camera prst="orthographicFront"/>
            <a:lightRig rig="threePt" dir="t"/>
          </a:scene3d>
          <a:sp3d extrusionH="76200">
            <a:bevelT w="114300" prst="artDeco"/>
            <a:bevelB w="114300" prst="artDeco"/>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t>Ответ</a:t>
            </a:r>
            <a:endParaRPr lang="ru-RU" sz="2000" b="1" i="1" dirty="0"/>
          </a:p>
        </p:txBody>
      </p:sp>
      <p:sp>
        <p:nvSpPr>
          <p:cNvPr id="6" name="Скругленный прямоугольник 5"/>
          <p:cNvSpPr/>
          <p:nvPr/>
        </p:nvSpPr>
        <p:spPr>
          <a:xfrm>
            <a:off x="179512" y="980728"/>
            <a:ext cx="5760640" cy="4824536"/>
          </a:xfrm>
          <a:prstGeom prst="roundRect">
            <a:avLst/>
          </a:prstGeom>
          <a:scene3d>
            <a:camera prst="orthographicFront"/>
            <a:lightRig rig="threePt" dir="t"/>
          </a:scene3d>
          <a:sp3d extrusionH="76200">
            <a:bevelT w="114300" prst="artDeco"/>
            <a:bevelB w="114300" prst="artDeco"/>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ru-RU" b="1" i="1" dirty="0">
                <a:solidFill>
                  <a:schemeClr val="bg1"/>
                </a:solidFill>
              </a:rPr>
              <a:t> «Лично князь Андрей не знал </a:t>
            </a:r>
            <a:r>
              <a:rPr lang="ru-RU" b="1" i="1" dirty="0" smtClean="0">
                <a:solidFill>
                  <a:schemeClr val="bg1"/>
                </a:solidFill>
              </a:rPr>
              <a:t>его </a:t>
            </a:r>
            <a:r>
              <a:rPr lang="ru-RU" b="1" i="1" dirty="0">
                <a:solidFill>
                  <a:schemeClr val="bg1"/>
                </a:solidFill>
              </a:rPr>
              <a:t>и никогда не видал </a:t>
            </a:r>
            <a:r>
              <a:rPr lang="ru-RU" b="1" i="1" dirty="0" smtClean="0">
                <a:solidFill>
                  <a:schemeClr val="bg1"/>
                </a:solidFill>
              </a:rPr>
              <a:t>, </a:t>
            </a:r>
            <a:r>
              <a:rPr lang="ru-RU" b="1" i="1" dirty="0">
                <a:solidFill>
                  <a:schemeClr val="bg1"/>
                </a:solidFill>
              </a:rPr>
              <a:t>но всё, что он знал о нём, мало внушало ему уважения к этому человеку.»</a:t>
            </a:r>
          </a:p>
          <a:p>
            <a:pPr algn="just">
              <a:defRPr/>
            </a:pPr>
            <a:r>
              <a:rPr lang="ru-RU" b="1" i="1" dirty="0">
                <a:solidFill>
                  <a:schemeClr val="bg1"/>
                </a:solidFill>
              </a:rPr>
              <a:t>          «Он – военный министр, доверенное лицо государя императора; никому не должно быть дела до его личных свойств; ему поручено рассмотреть мою записку, - следовательно, он один и может дать ход ей», - думал князь Андрей…»</a:t>
            </a:r>
          </a:p>
          <a:p>
            <a:pPr algn="just">
              <a:defRPr/>
            </a:pPr>
            <a:r>
              <a:rPr lang="ru-RU" b="1" i="1" dirty="0">
                <a:solidFill>
                  <a:schemeClr val="bg1"/>
                </a:solidFill>
              </a:rPr>
              <a:t>          Портрет: сорокалетний человек с длинной талией, с длинной, коротко обстриженной головой и толстыми морщинами, с нахмуренными бровями и каре-зелёными тупыми глазами и висячим красным носом.</a:t>
            </a:r>
          </a:p>
        </p:txBody>
      </p:sp>
      <p:pic>
        <p:nvPicPr>
          <p:cNvPr id="3075" name="Picture 3"/>
          <p:cNvPicPr>
            <a:picLocks noGrp="1" noChangeAspect="1" noChangeArrowheads="1"/>
          </p:cNvPicPr>
          <p:nvPr>
            <p:ph idx="1"/>
          </p:nvPr>
        </p:nvPicPr>
        <p:blipFill>
          <a:blip r:embed="rId4" cstate="screen"/>
          <a:srcRect/>
          <a:stretch>
            <a:fillRect/>
          </a:stretch>
        </p:blipFill>
        <p:spPr bwMode="auto">
          <a:xfrm>
            <a:off x="6660232" y="188640"/>
            <a:ext cx="2084042" cy="27604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Скругленный прямоугольник 7"/>
          <p:cNvSpPr/>
          <p:nvPr/>
        </p:nvSpPr>
        <p:spPr>
          <a:xfrm>
            <a:off x="179512" y="188640"/>
            <a:ext cx="1944216" cy="504056"/>
          </a:xfrm>
          <a:prstGeom prst="roundRect">
            <a:avLst/>
          </a:prstGeom>
          <a:scene3d>
            <a:camera prst="orthographicFront"/>
            <a:lightRig rig="threePt" dir="t"/>
          </a:scene3d>
          <a:sp3d extrusionH="76200">
            <a:bevelT w="114300" prst="artDeco"/>
            <a:bevelB w="114300" prst="artDeco"/>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dirty="0" smtClean="0"/>
              <a:t>Портрет 20</a:t>
            </a:r>
            <a:endParaRPr lang="ru-RU" dirty="0"/>
          </a:p>
        </p:txBody>
      </p:sp>
      <p:sp>
        <p:nvSpPr>
          <p:cNvPr id="9" name="TextBox 8"/>
          <p:cNvSpPr txBox="1"/>
          <p:nvPr/>
        </p:nvSpPr>
        <p:spPr>
          <a:xfrm>
            <a:off x="2483768" y="6165304"/>
            <a:ext cx="3989810" cy="400110"/>
          </a:xfrm>
          <a:prstGeom prst="rect">
            <a:avLst/>
          </a:prstGeom>
          <a:noFill/>
        </p:spPr>
        <p:txBody>
          <a:bodyPr wrap="none" rtlCol="0">
            <a:spAutoFit/>
          </a:bodyPr>
          <a:lstStyle/>
          <a:p>
            <a:r>
              <a:rPr lang="ru-RU" sz="2000" b="1" i="1" dirty="0" smtClean="0"/>
              <a:t>Алексей Андреевич Аракчеев</a:t>
            </a:r>
            <a:endParaRPr lang="ru-RU" sz="2000" b="1" i="1"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2" presetClass="emph" presetSubtype="0" fill="hold" grpId="0" nodeType="clickEffect">
                                  <p:stCondLst>
                                    <p:cond delay="0"/>
                                  </p:stCondLst>
                                  <p:childTnLst>
                                    <p:animClr clrSpc="hsl">
                                      <p:cBhvr override="childStyle">
                                        <p:cTn id="6" dur="500" fill="hold"/>
                                        <p:tgtEl>
                                          <p:spTgt spid="5"/>
                                        </p:tgtEl>
                                        <p:attrNameLst>
                                          <p:attrName>style.color</p:attrName>
                                        </p:attrNameLst>
                                      </p:cBhvr>
                                      <p:by>
                                        <p:hsl h="-7200000" s="0" l="0"/>
                                      </p:by>
                                    </p:animClr>
                                    <p:animClr clrSpc="hsl">
                                      <p:cBhvr>
                                        <p:cTn id="7" dur="500" fill="hold"/>
                                        <p:tgtEl>
                                          <p:spTgt spid="5"/>
                                        </p:tgtEl>
                                        <p:attrNameLst>
                                          <p:attrName>fillcolor</p:attrName>
                                        </p:attrNameLst>
                                      </p:cBhvr>
                                      <p:by>
                                        <p:hsl h="-7200000" s="0" l="0"/>
                                      </p:by>
                                    </p:animClr>
                                    <p:animClr clrSpc="hsl">
                                      <p:cBhvr>
                                        <p:cTn id="8" dur="500" fill="hold"/>
                                        <p:tgtEl>
                                          <p:spTgt spid="5"/>
                                        </p:tgtEl>
                                        <p:attrNameLst>
                                          <p:attrName>stroke.color</p:attrName>
                                        </p:attrNameLst>
                                      </p:cBhvr>
                                      <p:by>
                                        <p:hsl h="-7200000" s="0" l="0"/>
                                      </p:by>
                                    </p:animClr>
                                    <p:set>
                                      <p:cBhvr>
                                        <p:cTn id="9" dur="500" fill="hold"/>
                                        <p:tgtEl>
                                          <p:spTgt spid="5"/>
                                        </p:tgtEl>
                                        <p:attrNameLst>
                                          <p:attrName>fill.type</p:attrName>
                                        </p:attrNameLst>
                                      </p:cBhvr>
                                      <p:to>
                                        <p:strVal val="solid"/>
                                      </p:to>
                                    </p:set>
                                  </p:childTnLst>
                                </p:cTn>
                              </p:par>
                              <p:par>
                                <p:cTn id="10" presetID="2" presetClass="entr" presetSubtype="4"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5"/>
                  </p:tgtEl>
                </p:cond>
              </p:nextCondLst>
            </p:seq>
          </p:childTnLst>
        </p:cTn>
      </p:par>
    </p:tnLst>
    <p:bldLst>
      <p:bldP spid="5" grpId="0" animBg="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15816" y="0"/>
            <a:ext cx="5080992" cy="1143000"/>
          </a:xfrm>
        </p:spPr>
        <p:txBody>
          <a:bodyPr>
            <a:normAutofit/>
          </a:bodyPr>
          <a:lstStyle/>
          <a:p>
            <a:r>
              <a:rPr lang="ru-RU" sz="3200" b="1" i="1" dirty="0" smtClean="0"/>
              <a:t>Чьи это имения?</a:t>
            </a:r>
            <a:endParaRPr lang="ru-RU" sz="3200" b="1" i="1" dirty="0"/>
          </a:p>
        </p:txBody>
      </p:sp>
      <p:sp>
        <p:nvSpPr>
          <p:cNvPr id="3" name="Содержимое 2"/>
          <p:cNvSpPr>
            <a:spLocks noGrp="1"/>
          </p:cNvSpPr>
          <p:nvPr>
            <p:ph idx="1"/>
          </p:nvPr>
        </p:nvSpPr>
        <p:spPr>
          <a:xfrm>
            <a:off x="457200" y="5301208"/>
            <a:ext cx="4762872" cy="824955"/>
          </a:xfrm>
        </p:spPr>
        <p:txBody>
          <a:bodyPr>
            <a:normAutofit/>
          </a:bodyPr>
          <a:lstStyle/>
          <a:p>
            <a:pPr>
              <a:buNone/>
            </a:pPr>
            <a:endParaRPr lang="ru-RU" dirty="0"/>
          </a:p>
        </p:txBody>
      </p:sp>
      <p:sp>
        <p:nvSpPr>
          <p:cNvPr id="4" name="Управляющая кнопка: возврат 3">
            <a:hlinkClick r:id="rId3" action="ppaction://hlinksldjump" highlightClick="1"/>
            <a:hlinkHover r:id="rId3" action="ppaction://hlinksldjump"/>
          </p:cNvPr>
          <p:cNvSpPr/>
          <p:nvPr/>
        </p:nvSpPr>
        <p:spPr>
          <a:xfrm>
            <a:off x="8316416" y="6237312"/>
            <a:ext cx="576064" cy="432048"/>
          </a:xfrm>
          <a:prstGeom prst="actionButtonReturn">
            <a:avLst/>
          </a:prstGeom>
          <a:scene3d>
            <a:camera prst="orthographicFront"/>
            <a:lightRig rig="threePt" dir="t"/>
          </a:scene3d>
          <a:sp3d extrusionH="196850">
            <a:bevelT w="114300" prst="artDeco"/>
            <a:bevelB w="114300" prst="artDeco"/>
            <a:extrusionClr>
              <a:srgbClr val="0070C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57150" h="38100" prst="artDeco"/>
            </a:sp3d>
          </a:bodyPr>
          <a:lstStyle/>
          <a:p>
            <a:pPr algn="ctr"/>
            <a:endParaRPr lang="ru-RU"/>
          </a:p>
        </p:txBody>
      </p:sp>
      <p:sp>
        <p:nvSpPr>
          <p:cNvPr id="5" name="Скругленный прямоугольник 4"/>
          <p:cNvSpPr/>
          <p:nvPr/>
        </p:nvSpPr>
        <p:spPr>
          <a:xfrm>
            <a:off x="395536" y="6165304"/>
            <a:ext cx="1944216" cy="504056"/>
          </a:xfrm>
          <a:prstGeom prst="roundRect">
            <a:avLst/>
          </a:prstGeom>
          <a:scene3d>
            <a:camera prst="orthographicFront"/>
            <a:lightRig rig="threePt" dir="t"/>
          </a:scene3d>
          <a:sp3d extrusionH="76200">
            <a:bevelT w="114300" prst="artDeco"/>
            <a:bevelB w="114300" prst="artDeco"/>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t>Ответ</a:t>
            </a:r>
            <a:endParaRPr lang="ru-RU" sz="2000" b="1" i="1" dirty="0"/>
          </a:p>
        </p:txBody>
      </p:sp>
      <p:sp>
        <p:nvSpPr>
          <p:cNvPr id="6" name="Скругленный прямоугольник 5"/>
          <p:cNvSpPr/>
          <p:nvPr/>
        </p:nvSpPr>
        <p:spPr>
          <a:xfrm>
            <a:off x="179512" y="188640"/>
            <a:ext cx="2448272" cy="648072"/>
          </a:xfrm>
          <a:prstGeom prst="roundRect">
            <a:avLst/>
          </a:prstGeom>
          <a:scene3d>
            <a:camera prst="orthographicFront"/>
            <a:lightRig rig="threePt" dir="t"/>
          </a:scene3d>
          <a:sp3d extrusionH="76200">
            <a:bevelT w="114300" prst="artDeco"/>
            <a:bevelB w="114300" prst="artDeco"/>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dirty="0" smtClean="0"/>
              <a:t>Дом  5</a:t>
            </a:r>
            <a:endParaRPr lang="ru-RU" dirty="0"/>
          </a:p>
        </p:txBody>
      </p:sp>
      <p:sp>
        <p:nvSpPr>
          <p:cNvPr id="7" name="Скругленный прямоугольник 6"/>
          <p:cNvSpPr/>
          <p:nvPr/>
        </p:nvSpPr>
        <p:spPr>
          <a:xfrm>
            <a:off x="251520" y="980728"/>
            <a:ext cx="8712968" cy="2016224"/>
          </a:xfrm>
          <a:prstGeom prst="roundRect">
            <a:avLst/>
          </a:prstGeom>
          <a:scene3d>
            <a:camera prst="orthographicFront"/>
            <a:lightRig rig="threePt" dir="t"/>
          </a:scene3d>
          <a:sp3d extrusionH="76200">
            <a:bevelT w="114300" prst="artDeco"/>
            <a:bevelB w="114300" prst="artDeco"/>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ru-RU" sz="2000" b="1" i="1" dirty="0" smtClean="0">
                <a:solidFill>
                  <a:schemeClr val="bg1"/>
                </a:solidFill>
              </a:rPr>
              <a:t>Одно именье его в триста душ крестьян было перечислено в вольные хлебопашцы (это был один из первых примеров в России), в других барщина заменена оброком. В </a:t>
            </a:r>
            <a:r>
              <a:rPr lang="ru-RU" sz="2000" b="1" i="1" dirty="0" err="1" smtClean="0">
                <a:solidFill>
                  <a:schemeClr val="bg1"/>
                </a:solidFill>
              </a:rPr>
              <a:t>Богучарово</a:t>
            </a:r>
            <a:r>
              <a:rPr lang="ru-RU" sz="2000" b="1" i="1" dirty="0" smtClean="0">
                <a:solidFill>
                  <a:schemeClr val="bg1"/>
                </a:solidFill>
              </a:rPr>
              <a:t> была выписана на его счет ученая бабка для помощи родильницам, и священник за жалованье обучал детей крестьянских и дворовых грамоте.</a:t>
            </a:r>
            <a:endParaRPr lang="ru-RU" sz="2000" b="1" i="1" dirty="0">
              <a:solidFill>
                <a:schemeClr val="bg1"/>
              </a:solidFill>
            </a:endParaRPr>
          </a:p>
        </p:txBody>
      </p:sp>
      <p:pic>
        <p:nvPicPr>
          <p:cNvPr id="8" name="Picture 2" descr="C:\Users\Андрей\Desktop\19.02\война и мир в картинках\Voyna`i`mir`1`Andrey`DVDRip`RusAC3`by`Dim-Dim (19.02.2012 16-51-17)\Voyna`i`mir`1`Andrey`DVDRip`RusAC3`by`Dim-Dim 479.jpg"/>
          <p:cNvPicPr>
            <a:picLocks noChangeAspect="1" noChangeArrowheads="1"/>
          </p:cNvPicPr>
          <p:nvPr/>
        </p:nvPicPr>
        <p:blipFill>
          <a:blip r:embed="rId4" cstate="screen"/>
          <a:srcRect/>
          <a:stretch>
            <a:fillRect/>
          </a:stretch>
        </p:blipFill>
        <p:spPr bwMode="auto">
          <a:xfrm>
            <a:off x="1043608" y="3068960"/>
            <a:ext cx="7162901" cy="30243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8"/>
          <p:cNvSpPr txBox="1"/>
          <p:nvPr/>
        </p:nvSpPr>
        <p:spPr>
          <a:xfrm>
            <a:off x="2411760" y="6237312"/>
            <a:ext cx="3679212" cy="400110"/>
          </a:xfrm>
          <a:prstGeom prst="rect">
            <a:avLst/>
          </a:prstGeom>
          <a:noFill/>
        </p:spPr>
        <p:txBody>
          <a:bodyPr wrap="none" rtlCol="0">
            <a:spAutoFit/>
          </a:bodyPr>
          <a:lstStyle/>
          <a:p>
            <a:r>
              <a:rPr lang="ru-RU" sz="2000" b="1" i="1" dirty="0" smtClean="0"/>
              <a:t>Князя Андрея Болконского</a:t>
            </a:r>
            <a:endParaRPr lang="ru-RU" sz="2000" b="1" i="1"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2" presetClass="emph" presetSubtype="0" fill="hold" grpId="0" nodeType="clickEffect">
                                  <p:stCondLst>
                                    <p:cond delay="0"/>
                                  </p:stCondLst>
                                  <p:childTnLst>
                                    <p:animClr clrSpc="hsl">
                                      <p:cBhvr override="childStyle">
                                        <p:cTn id="6" dur="500" fill="hold"/>
                                        <p:tgtEl>
                                          <p:spTgt spid="5"/>
                                        </p:tgtEl>
                                        <p:attrNameLst>
                                          <p:attrName>style.color</p:attrName>
                                        </p:attrNameLst>
                                      </p:cBhvr>
                                      <p:by>
                                        <p:hsl h="-7200000" s="0" l="0"/>
                                      </p:by>
                                    </p:animClr>
                                    <p:animClr clrSpc="hsl">
                                      <p:cBhvr>
                                        <p:cTn id="7" dur="500" fill="hold"/>
                                        <p:tgtEl>
                                          <p:spTgt spid="5"/>
                                        </p:tgtEl>
                                        <p:attrNameLst>
                                          <p:attrName>fillcolor</p:attrName>
                                        </p:attrNameLst>
                                      </p:cBhvr>
                                      <p:by>
                                        <p:hsl h="-7200000" s="0" l="0"/>
                                      </p:by>
                                    </p:animClr>
                                    <p:animClr clrSpc="hsl">
                                      <p:cBhvr>
                                        <p:cTn id="8" dur="500" fill="hold"/>
                                        <p:tgtEl>
                                          <p:spTgt spid="5"/>
                                        </p:tgtEl>
                                        <p:attrNameLst>
                                          <p:attrName>stroke.color</p:attrName>
                                        </p:attrNameLst>
                                      </p:cBhvr>
                                      <p:by>
                                        <p:hsl h="-7200000" s="0" l="0"/>
                                      </p:by>
                                    </p:animClr>
                                    <p:set>
                                      <p:cBhvr>
                                        <p:cTn id="9" dur="500" fill="hold"/>
                                        <p:tgtEl>
                                          <p:spTgt spid="5"/>
                                        </p:tgtEl>
                                        <p:attrNameLst>
                                          <p:attrName>fill.type</p:attrName>
                                        </p:attrNameLst>
                                      </p:cBhvr>
                                      <p:to>
                                        <p:strVal val="solid"/>
                                      </p:to>
                                    </p:set>
                                  </p:childTnLst>
                                </p:cTn>
                              </p:par>
                              <p:par>
                                <p:cTn id="10" presetID="2" presetClass="entr" presetSubtype="4"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par>
                                <p:cTn id="14" presetID="2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edge">
                                      <p:cBhvr>
                                        <p:cTn id="16" dur="2000"/>
                                        <p:tgtEl>
                                          <p:spTgt spid="8"/>
                                        </p:tgtEl>
                                      </p:cBhvr>
                                    </p:animEffect>
                                  </p:childTnLst>
                                </p:cTn>
                              </p:par>
                            </p:childTnLst>
                          </p:cTn>
                        </p:par>
                      </p:childTnLst>
                    </p:cTn>
                  </p:par>
                </p:childTnLst>
              </p:cTn>
              <p:nextCondLst>
                <p:cond evt="onClick" delay="0">
                  <p:tgtEl>
                    <p:spTgt spid="5"/>
                  </p:tgtEl>
                </p:cond>
              </p:nextCondLst>
            </p:seq>
          </p:childTnLst>
        </p:cTn>
      </p:par>
    </p:tnLst>
    <p:bldLst>
      <p:bldP spid="5" grpId="0" animBg="1"/>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кругленный прямоугольник 8"/>
          <p:cNvSpPr/>
          <p:nvPr/>
        </p:nvSpPr>
        <p:spPr>
          <a:xfrm>
            <a:off x="323528" y="1700808"/>
            <a:ext cx="7560840" cy="4104456"/>
          </a:xfrm>
          <a:prstGeom prst="roundRect">
            <a:avLst/>
          </a:prstGeom>
          <a:scene3d>
            <a:camera prst="orthographicFront"/>
            <a:lightRig rig="threePt" dir="t"/>
          </a:scene3d>
          <a:sp3d extrusionH="76200">
            <a:bevelT w="114300" prst="artDeco"/>
            <a:bevelB w="114300" prst="artDeco"/>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ru-RU" sz="2400" b="1" i="1" dirty="0" smtClean="0">
                <a:solidFill>
                  <a:schemeClr val="bg1"/>
                </a:solidFill>
              </a:rPr>
              <a:t>-  Вот он </a:t>
            </a:r>
            <a:r>
              <a:rPr lang="ru-RU" sz="2400" b="1" i="1" dirty="0" err="1" smtClean="0">
                <a:solidFill>
                  <a:schemeClr val="bg1"/>
                </a:solidFill>
              </a:rPr>
              <a:t>угол‑перекресток</a:t>
            </a:r>
            <a:r>
              <a:rPr lang="ru-RU" sz="2400" b="1" i="1" dirty="0" smtClean="0">
                <a:solidFill>
                  <a:schemeClr val="bg1"/>
                </a:solidFill>
              </a:rPr>
              <a:t>, где Захар извозчик стоит; вот он и Захар, и всё та же лошадь. Вот и лавочка, где пряники покупали. Скоро ли? Ну!</a:t>
            </a:r>
          </a:p>
          <a:p>
            <a:pPr>
              <a:buNone/>
            </a:pPr>
            <a:r>
              <a:rPr lang="ru-RU" sz="2400" b="1" i="1" dirty="0" smtClean="0">
                <a:solidFill>
                  <a:schemeClr val="bg1"/>
                </a:solidFill>
              </a:rPr>
              <a:t>– К какому </a:t>
            </a:r>
            <a:r>
              <a:rPr lang="ru-RU" sz="2400" b="1" i="1" dirty="0" err="1" smtClean="0">
                <a:solidFill>
                  <a:schemeClr val="bg1"/>
                </a:solidFill>
              </a:rPr>
              <a:t>дому‑то</a:t>
            </a:r>
            <a:r>
              <a:rPr lang="ru-RU" sz="2400" b="1" i="1" dirty="0" smtClean="0">
                <a:solidFill>
                  <a:schemeClr val="bg1"/>
                </a:solidFill>
              </a:rPr>
              <a:t>? – спросил ямщик.</a:t>
            </a:r>
          </a:p>
          <a:p>
            <a:pPr>
              <a:buNone/>
            </a:pPr>
            <a:r>
              <a:rPr lang="ru-RU" sz="2400" b="1" i="1" dirty="0" smtClean="0">
                <a:solidFill>
                  <a:schemeClr val="bg1"/>
                </a:solidFill>
              </a:rPr>
              <a:t> </a:t>
            </a:r>
          </a:p>
          <a:p>
            <a:pPr>
              <a:buNone/>
            </a:pPr>
            <a:r>
              <a:rPr lang="ru-RU" sz="2400" b="1" i="1" dirty="0" smtClean="0">
                <a:solidFill>
                  <a:schemeClr val="bg1"/>
                </a:solidFill>
              </a:rPr>
              <a:t>– Да вон на конце, к большому, как ты не видишь! Это наш дом!</a:t>
            </a:r>
          </a:p>
        </p:txBody>
      </p:sp>
      <p:sp>
        <p:nvSpPr>
          <p:cNvPr id="2" name="Заголовок 1"/>
          <p:cNvSpPr>
            <a:spLocks noGrp="1"/>
          </p:cNvSpPr>
          <p:nvPr>
            <p:ph type="title"/>
          </p:nvPr>
        </p:nvSpPr>
        <p:spPr>
          <a:xfrm>
            <a:off x="2411760" y="274638"/>
            <a:ext cx="5513040" cy="850106"/>
          </a:xfrm>
        </p:spPr>
        <p:txBody>
          <a:bodyPr>
            <a:normAutofit/>
          </a:bodyPr>
          <a:lstStyle/>
          <a:p>
            <a:r>
              <a:rPr lang="ru-RU" sz="3200" b="1" i="1" dirty="0" smtClean="0"/>
              <a:t>О чьем доме идет речь?</a:t>
            </a:r>
            <a:endParaRPr lang="ru-RU" sz="3200" b="1" i="1" dirty="0"/>
          </a:p>
        </p:txBody>
      </p:sp>
      <p:sp>
        <p:nvSpPr>
          <p:cNvPr id="3" name="Содержимое 2"/>
          <p:cNvSpPr>
            <a:spLocks noGrp="1"/>
          </p:cNvSpPr>
          <p:nvPr>
            <p:ph idx="1"/>
          </p:nvPr>
        </p:nvSpPr>
        <p:spPr>
          <a:xfrm>
            <a:off x="457200" y="5517232"/>
            <a:ext cx="3394720" cy="608931"/>
          </a:xfrm>
        </p:spPr>
        <p:txBody>
          <a:bodyPr/>
          <a:lstStyle/>
          <a:p>
            <a:endParaRPr lang="ru-RU" dirty="0"/>
          </a:p>
        </p:txBody>
      </p:sp>
      <p:sp>
        <p:nvSpPr>
          <p:cNvPr id="4" name="Управляющая кнопка: возврат 3">
            <a:hlinkClick r:id="" action="ppaction://hlinkshowjump?jump=lastslideviewed" highlightClick="1"/>
            <a:hlinkHover r:id="rId2" action="ppaction://hlinksldjump"/>
          </p:cNvPr>
          <p:cNvSpPr/>
          <p:nvPr/>
        </p:nvSpPr>
        <p:spPr>
          <a:xfrm>
            <a:off x="8316416" y="6237312"/>
            <a:ext cx="576064" cy="432048"/>
          </a:xfrm>
          <a:prstGeom prst="actionButtonReturn">
            <a:avLst/>
          </a:prstGeom>
          <a:scene3d>
            <a:camera prst="orthographicFront"/>
            <a:lightRig rig="threePt" dir="t"/>
          </a:scene3d>
          <a:sp3d extrusionH="196850">
            <a:bevelT w="114300" prst="artDeco"/>
            <a:bevelB w="114300" prst="artDeco"/>
            <a:extrusionClr>
              <a:srgbClr val="0070C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57150" h="38100" prst="artDeco"/>
            </a:sp3d>
          </a:bodyPr>
          <a:lstStyle/>
          <a:p>
            <a:pPr algn="ctr"/>
            <a:endParaRPr lang="ru-RU"/>
          </a:p>
        </p:txBody>
      </p:sp>
      <p:pic>
        <p:nvPicPr>
          <p:cNvPr id="1026" name="Picture 2" descr="C:\Users\Учитель\Pictures\FreeVideoToJPGConverter\Voyna.i.mir.01.serija.iz.04 (18.02.2012 18-07-51)\Voyna.i.mir.01.serija.iz.04 215.jpg"/>
          <p:cNvPicPr>
            <a:picLocks noChangeAspect="1" noChangeArrowheads="1"/>
          </p:cNvPicPr>
          <p:nvPr/>
        </p:nvPicPr>
        <p:blipFill>
          <a:blip r:embed="rId3" cstate="screen"/>
          <a:srcRect/>
          <a:stretch>
            <a:fillRect/>
          </a:stretch>
        </p:blipFill>
        <p:spPr bwMode="auto">
          <a:xfrm>
            <a:off x="323528" y="1484784"/>
            <a:ext cx="7871028" cy="45477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Скругленный прямоугольник 5"/>
          <p:cNvSpPr/>
          <p:nvPr/>
        </p:nvSpPr>
        <p:spPr>
          <a:xfrm>
            <a:off x="395536" y="6165304"/>
            <a:ext cx="1944216" cy="504056"/>
          </a:xfrm>
          <a:prstGeom prst="roundRect">
            <a:avLst/>
          </a:prstGeom>
          <a:scene3d>
            <a:camera prst="orthographicFront"/>
            <a:lightRig rig="threePt" dir="t"/>
          </a:scene3d>
          <a:sp3d extrusionH="76200">
            <a:bevelT w="114300" prst="artDeco"/>
            <a:bevelB w="114300" prst="artDeco"/>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t>Ответ</a:t>
            </a:r>
            <a:endParaRPr lang="ru-RU" sz="2000" b="1" i="1" dirty="0"/>
          </a:p>
        </p:txBody>
      </p:sp>
      <p:sp>
        <p:nvSpPr>
          <p:cNvPr id="7" name="TextBox 6"/>
          <p:cNvSpPr txBox="1"/>
          <p:nvPr/>
        </p:nvSpPr>
        <p:spPr>
          <a:xfrm>
            <a:off x="2483768" y="6237312"/>
            <a:ext cx="2020490" cy="369332"/>
          </a:xfrm>
          <a:prstGeom prst="rect">
            <a:avLst/>
          </a:prstGeom>
          <a:noFill/>
        </p:spPr>
        <p:txBody>
          <a:bodyPr wrap="none" rtlCol="0">
            <a:spAutoFit/>
          </a:bodyPr>
          <a:lstStyle/>
          <a:p>
            <a:r>
              <a:rPr lang="ru-RU" b="1" i="1" dirty="0" smtClean="0"/>
              <a:t>Дом Ростовых.</a:t>
            </a:r>
            <a:endParaRPr lang="ru-RU" b="1" i="1" dirty="0"/>
          </a:p>
        </p:txBody>
      </p:sp>
      <p:sp>
        <p:nvSpPr>
          <p:cNvPr id="8" name="Скругленный прямоугольник 7"/>
          <p:cNvSpPr/>
          <p:nvPr/>
        </p:nvSpPr>
        <p:spPr>
          <a:xfrm>
            <a:off x="395536" y="188640"/>
            <a:ext cx="1872208" cy="432048"/>
          </a:xfrm>
          <a:prstGeom prst="roundRect">
            <a:avLst/>
          </a:prstGeom>
          <a:solidFill>
            <a:schemeClr val="accent1">
              <a:lumMod val="60000"/>
              <a:lumOff val="40000"/>
            </a:schemeClr>
          </a:solidFill>
          <a:scene3d>
            <a:camera prst="orthographicFront"/>
            <a:lightRig rig="threePt" dir="t"/>
          </a:scene3d>
          <a:sp3d extrusionH="76200">
            <a:bevelT w="114300" prst="artDeco"/>
            <a:bevelB w="114300" prst="artDeco"/>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dirty="0" smtClean="0"/>
              <a:t>Дом 10. </a:t>
            </a:r>
            <a:endParaRPr lang="ru-RU"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2" presetClass="emph" presetSubtype="0" fill="hold" grpId="0" nodeType="clickEffect">
                                  <p:stCondLst>
                                    <p:cond delay="0"/>
                                  </p:stCondLst>
                                  <p:childTnLst>
                                    <p:animClr clrSpc="hsl">
                                      <p:cBhvr override="childStyle">
                                        <p:cTn id="6" dur="500" fill="hold"/>
                                        <p:tgtEl>
                                          <p:spTgt spid="6"/>
                                        </p:tgtEl>
                                        <p:attrNameLst>
                                          <p:attrName>style.color</p:attrName>
                                        </p:attrNameLst>
                                      </p:cBhvr>
                                      <p:by>
                                        <p:hsl h="-7200000" s="0" l="0"/>
                                      </p:by>
                                    </p:animClr>
                                    <p:animClr clrSpc="hsl">
                                      <p:cBhvr>
                                        <p:cTn id="7" dur="500" fill="hold"/>
                                        <p:tgtEl>
                                          <p:spTgt spid="6"/>
                                        </p:tgtEl>
                                        <p:attrNameLst>
                                          <p:attrName>fillcolor</p:attrName>
                                        </p:attrNameLst>
                                      </p:cBhvr>
                                      <p:by>
                                        <p:hsl h="-7200000" s="0" l="0"/>
                                      </p:by>
                                    </p:animClr>
                                    <p:animClr clrSpc="hsl">
                                      <p:cBhvr>
                                        <p:cTn id="8" dur="500" fill="hold"/>
                                        <p:tgtEl>
                                          <p:spTgt spid="6"/>
                                        </p:tgtEl>
                                        <p:attrNameLst>
                                          <p:attrName>stroke.color</p:attrName>
                                        </p:attrNameLst>
                                      </p:cBhvr>
                                      <p:by>
                                        <p:hsl h="-7200000" s="0" l="0"/>
                                      </p:by>
                                    </p:animClr>
                                    <p:set>
                                      <p:cBhvr>
                                        <p:cTn id="9" dur="500" fill="hold"/>
                                        <p:tgtEl>
                                          <p:spTgt spid="6"/>
                                        </p:tgtEl>
                                        <p:attrNameLst>
                                          <p:attrName>fill.type</p:attrName>
                                        </p:attrNameLst>
                                      </p:cBhvr>
                                      <p:to>
                                        <p:strVal val="solid"/>
                                      </p:to>
                                    </p:set>
                                  </p:childTnLst>
                                </p:cTn>
                              </p:par>
                              <p:par>
                                <p:cTn id="10" presetID="20"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edge">
                                      <p:cBhvr>
                                        <p:cTn id="12" dur="2000"/>
                                        <p:tgtEl>
                                          <p:spTgt spid="1026"/>
                                        </p:tgtEl>
                                      </p:cBhvr>
                                    </p:animEffect>
                                  </p:childTnLst>
                                </p:cTn>
                              </p:par>
                              <p:par>
                                <p:cTn id="13" presetID="2" presetClass="entr" presetSubtype="4" fill="hold" nodeType="with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 calcmode="lin" valueType="num">
                                      <p:cBhvr additive="base">
                                        <p:cTn id="1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6"/>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5736" y="0"/>
            <a:ext cx="5657056" cy="908720"/>
          </a:xfrm>
        </p:spPr>
        <p:txBody>
          <a:bodyPr>
            <a:normAutofit/>
          </a:bodyPr>
          <a:lstStyle/>
          <a:p>
            <a:r>
              <a:rPr lang="ru-RU" sz="3200" b="1" i="1" dirty="0" smtClean="0"/>
              <a:t>Чей кабинет описан?</a:t>
            </a:r>
            <a:endParaRPr lang="ru-RU" sz="3200" b="1" i="1" dirty="0"/>
          </a:p>
        </p:txBody>
      </p:sp>
      <p:sp>
        <p:nvSpPr>
          <p:cNvPr id="4" name="Управляющая кнопка: возврат 3">
            <a:hlinkClick r:id="rId3" action="ppaction://hlinksldjump" highlightClick="1"/>
            <a:hlinkHover r:id="rId3" action="ppaction://hlinksldjump"/>
          </p:cNvPr>
          <p:cNvSpPr/>
          <p:nvPr/>
        </p:nvSpPr>
        <p:spPr>
          <a:xfrm>
            <a:off x="8316416" y="6237312"/>
            <a:ext cx="576064" cy="432048"/>
          </a:xfrm>
          <a:prstGeom prst="actionButtonReturn">
            <a:avLst/>
          </a:prstGeom>
          <a:scene3d>
            <a:camera prst="orthographicFront"/>
            <a:lightRig rig="threePt" dir="t"/>
          </a:scene3d>
          <a:sp3d extrusionH="196850">
            <a:bevelT w="114300" prst="artDeco"/>
            <a:bevelB w="114300" prst="artDeco"/>
            <a:extrusionClr>
              <a:srgbClr val="0070C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57150" h="38100" prst="artDeco"/>
            </a:sp3d>
          </a:bodyPr>
          <a:lstStyle/>
          <a:p>
            <a:pPr algn="ctr"/>
            <a:endParaRPr lang="ru-RU"/>
          </a:p>
        </p:txBody>
      </p:sp>
      <p:sp>
        <p:nvSpPr>
          <p:cNvPr id="5" name="Скругленный прямоугольник 4"/>
          <p:cNvSpPr/>
          <p:nvPr/>
        </p:nvSpPr>
        <p:spPr>
          <a:xfrm>
            <a:off x="395536" y="6165304"/>
            <a:ext cx="1944216" cy="504056"/>
          </a:xfrm>
          <a:prstGeom prst="roundRect">
            <a:avLst/>
          </a:prstGeom>
          <a:scene3d>
            <a:camera prst="orthographicFront"/>
            <a:lightRig rig="threePt" dir="t"/>
          </a:scene3d>
          <a:sp3d extrusionH="76200">
            <a:bevelT w="114300" prst="artDeco"/>
            <a:bevelB w="114300" prst="artDeco"/>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t>Ответ</a:t>
            </a:r>
            <a:endParaRPr lang="ru-RU" sz="2000" b="1" i="1" dirty="0"/>
          </a:p>
        </p:txBody>
      </p:sp>
      <p:sp>
        <p:nvSpPr>
          <p:cNvPr id="6" name="Скругленный прямоугольник 5"/>
          <p:cNvSpPr/>
          <p:nvPr/>
        </p:nvSpPr>
        <p:spPr>
          <a:xfrm>
            <a:off x="251520" y="188640"/>
            <a:ext cx="1872208" cy="432048"/>
          </a:xfrm>
          <a:prstGeom prst="roundRect">
            <a:avLst/>
          </a:prstGeom>
          <a:scene3d>
            <a:camera prst="orthographicFront"/>
            <a:lightRig rig="threePt" dir="t"/>
          </a:scene3d>
          <a:sp3d extrusionH="76200">
            <a:bevelT w="114300" prst="artDeco"/>
            <a:bevelB w="114300" prst="artDeco"/>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dirty="0" smtClean="0"/>
              <a:t>Дом 15</a:t>
            </a:r>
            <a:endParaRPr lang="ru-RU" dirty="0"/>
          </a:p>
        </p:txBody>
      </p:sp>
      <p:sp>
        <p:nvSpPr>
          <p:cNvPr id="7" name="Скругленный прямоугольник 6"/>
          <p:cNvSpPr/>
          <p:nvPr/>
        </p:nvSpPr>
        <p:spPr>
          <a:xfrm>
            <a:off x="179512" y="692696"/>
            <a:ext cx="4176464" cy="5328592"/>
          </a:xfrm>
          <a:prstGeom prst="roundRect">
            <a:avLst/>
          </a:prstGeom>
          <a:scene3d>
            <a:camera prst="orthographicFront"/>
            <a:lightRig rig="threePt" dir="t"/>
          </a:scene3d>
          <a:sp3d extrusionH="76200">
            <a:bevelT w="114300" prst="artDeco"/>
            <a:bevelB w="114300" prst="artDeco"/>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ru-RU" b="1" i="1" dirty="0" smtClean="0">
              <a:solidFill>
                <a:schemeClr val="bg1"/>
              </a:solidFill>
            </a:endParaRPr>
          </a:p>
          <a:p>
            <a:pPr algn="ctr">
              <a:defRPr/>
            </a:pPr>
            <a:r>
              <a:rPr lang="ru-RU" b="1" i="1" dirty="0" smtClean="0">
                <a:solidFill>
                  <a:schemeClr val="bg1"/>
                </a:solidFill>
              </a:rPr>
              <a:t>В большом кабинете , убранном от стен до потолка персидскими коврами, медвежьими шкурами и оружием, сидел (…) в дорожном бешмете и сапогах перед раскрытым бюро, на котором лежали счеты и пачки денег. Анатоль в расстегнутом мундире ходил из той комнаты, где сидели свидетели, через кабинет в заднюю комнату, где его </a:t>
            </a:r>
            <a:r>
              <a:rPr lang="ru-RU" b="1" i="1" dirty="0" err="1" smtClean="0">
                <a:solidFill>
                  <a:schemeClr val="bg1"/>
                </a:solidFill>
              </a:rPr>
              <a:t>лакей‑француз</a:t>
            </a:r>
            <a:r>
              <a:rPr lang="ru-RU" b="1" i="1" dirty="0" smtClean="0">
                <a:solidFill>
                  <a:schemeClr val="bg1"/>
                </a:solidFill>
              </a:rPr>
              <a:t> с другими укладывал последние вещи. (Обратите внимание, что в квартире  в переднем углу образ ( икона).)</a:t>
            </a:r>
            <a:endParaRPr lang="ru-RU" dirty="0" smtClean="0">
              <a:solidFill>
                <a:schemeClr val="bg1"/>
              </a:solidFill>
            </a:endParaRPr>
          </a:p>
          <a:p>
            <a:pPr>
              <a:defRPr/>
            </a:pPr>
            <a:endParaRPr lang="ru-RU" b="1" i="1" dirty="0" smtClean="0">
              <a:solidFill>
                <a:schemeClr val="bg1"/>
              </a:solidFill>
            </a:endParaRPr>
          </a:p>
          <a:p>
            <a:pPr>
              <a:defRPr/>
            </a:pPr>
            <a:endParaRPr lang="ru-RU" b="1" i="1" dirty="0" smtClean="0">
              <a:solidFill>
                <a:schemeClr val="bg1"/>
              </a:solidFill>
            </a:endParaRPr>
          </a:p>
        </p:txBody>
      </p:sp>
      <p:pic>
        <p:nvPicPr>
          <p:cNvPr id="8" name="Picture 3" descr="C:\Users\Андрей\Desktop\19.02\война и мир в картинках\Voyna`i`mir`1`Andrey`DVDRip`RusAC3`by`Dim-Dim (19.02.2012 16-51-17)\Voyna`i`mir`1`Andrey`DVDRip`RusAC3`by`Dim-Dim 395.jpg"/>
          <p:cNvPicPr>
            <a:picLocks noGrp="1" noChangeAspect="1" noChangeArrowheads="1"/>
          </p:cNvPicPr>
          <p:nvPr>
            <p:ph idx="1"/>
          </p:nvPr>
        </p:nvPicPr>
        <p:blipFill>
          <a:blip r:embed="rId4" cstate="screen"/>
          <a:srcRect/>
          <a:stretch>
            <a:fillRect/>
          </a:stretch>
        </p:blipFill>
        <p:spPr bwMode="auto">
          <a:xfrm>
            <a:off x="5148064" y="764704"/>
            <a:ext cx="3172375" cy="26034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3" descr="C:\Users\Андрей\Desktop\19.02\война и мир в картинках\Voyna`i`mir`2`Natasha`DVDRip`DivX`RusAC3`by`Dim-Dim (19.02.2012 14-25-24)\Voyna`i`mir`2`Natasha`DVDRip`DivX`RusAC3`by`Dim-Dim 413.jpg"/>
          <p:cNvPicPr>
            <a:picLocks noChangeAspect="1" noChangeArrowheads="1"/>
          </p:cNvPicPr>
          <p:nvPr/>
        </p:nvPicPr>
        <p:blipFill>
          <a:blip r:embed="rId5" cstate="screen"/>
          <a:srcRect/>
          <a:stretch>
            <a:fillRect/>
          </a:stretch>
        </p:blipFill>
        <p:spPr bwMode="auto">
          <a:xfrm>
            <a:off x="4932040" y="3645024"/>
            <a:ext cx="3458435" cy="24189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TextBox 9"/>
          <p:cNvSpPr txBox="1"/>
          <p:nvPr/>
        </p:nvSpPr>
        <p:spPr>
          <a:xfrm>
            <a:off x="2483768" y="6237312"/>
            <a:ext cx="2173737" cy="400110"/>
          </a:xfrm>
          <a:prstGeom prst="rect">
            <a:avLst/>
          </a:prstGeom>
          <a:noFill/>
        </p:spPr>
        <p:txBody>
          <a:bodyPr wrap="none" rtlCol="0">
            <a:spAutoFit/>
          </a:bodyPr>
          <a:lstStyle/>
          <a:p>
            <a:r>
              <a:rPr lang="ru-RU" sz="2000" b="1" i="1" dirty="0" smtClean="0"/>
              <a:t>Федор Долохов</a:t>
            </a:r>
            <a:endParaRPr lang="ru-RU" sz="2000" b="1" i="1"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2" presetClass="emph" presetSubtype="0" fill="hold" grpId="0" nodeType="clickEffect">
                                  <p:stCondLst>
                                    <p:cond delay="0"/>
                                  </p:stCondLst>
                                  <p:childTnLst>
                                    <p:animClr clrSpc="hsl">
                                      <p:cBhvr override="childStyle">
                                        <p:cTn id="6" dur="500" fill="hold"/>
                                        <p:tgtEl>
                                          <p:spTgt spid="5"/>
                                        </p:tgtEl>
                                        <p:attrNameLst>
                                          <p:attrName>style.color</p:attrName>
                                        </p:attrNameLst>
                                      </p:cBhvr>
                                      <p:by>
                                        <p:hsl h="-7200000" s="0" l="0"/>
                                      </p:by>
                                    </p:animClr>
                                    <p:animClr clrSpc="hsl">
                                      <p:cBhvr>
                                        <p:cTn id="7" dur="500" fill="hold"/>
                                        <p:tgtEl>
                                          <p:spTgt spid="5"/>
                                        </p:tgtEl>
                                        <p:attrNameLst>
                                          <p:attrName>fillcolor</p:attrName>
                                        </p:attrNameLst>
                                      </p:cBhvr>
                                      <p:by>
                                        <p:hsl h="-7200000" s="0" l="0"/>
                                      </p:by>
                                    </p:animClr>
                                    <p:animClr clrSpc="hsl">
                                      <p:cBhvr>
                                        <p:cTn id="8" dur="500" fill="hold"/>
                                        <p:tgtEl>
                                          <p:spTgt spid="5"/>
                                        </p:tgtEl>
                                        <p:attrNameLst>
                                          <p:attrName>stroke.color</p:attrName>
                                        </p:attrNameLst>
                                      </p:cBhvr>
                                      <p:by>
                                        <p:hsl h="-7200000" s="0" l="0"/>
                                      </p:by>
                                    </p:animClr>
                                    <p:set>
                                      <p:cBhvr>
                                        <p:cTn id="9" dur="500" fill="hold"/>
                                        <p:tgtEl>
                                          <p:spTgt spid="5"/>
                                        </p:tgtEl>
                                        <p:attrNameLst>
                                          <p:attrName>fill.type</p:attrName>
                                        </p:attrNameLst>
                                      </p:cBhvr>
                                      <p:to>
                                        <p:strVal val="solid"/>
                                      </p:to>
                                    </p:set>
                                  </p:childTnLst>
                                </p:cTn>
                              </p:par>
                              <p:par>
                                <p:cTn id="10" presetID="2" presetClass="entr" presetSubtype="4"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par>
                                <p:cTn id="14" presetID="2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edge">
                                      <p:cBhvr>
                                        <p:cTn id="16" dur="2000"/>
                                        <p:tgtEl>
                                          <p:spTgt spid="8"/>
                                        </p:tgtEl>
                                      </p:cBhvr>
                                    </p:animEffect>
                                  </p:childTnLst>
                                </p:cTn>
                              </p:par>
                              <p:par>
                                <p:cTn id="17" presetID="2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edge">
                                      <p:cBhvr>
                                        <p:cTn id="19" dur="2000"/>
                                        <p:tgtEl>
                                          <p:spTgt spid="9"/>
                                        </p:tgtEl>
                                      </p:cBhvr>
                                    </p:animEffect>
                                  </p:childTnLst>
                                </p:cTn>
                              </p:par>
                            </p:childTnLst>
                          </p:cTn>
                        </p:par>
                      </p:childTnLst>
                    </p:cTn>
                  </p:par>
                </p:childTnLst>
              </p:cTn>
              <p:nextCondLst>
                <p:cond evt="onClick" delay="0">
                  <p:tgtEl>
                    <p:spTgt spid="5"/>
                  </p:tgtEl>
                </p:cond>
              </p:nextCondLst>
            </p:seq>
          </p:childTnLst>
        </p:cTn>
      </p:par>
    </p:tnLst>
    <p:bldLst>
      <p:bldP spid="5" grpId="0" animBg="1"/>
      <p:bldP spid="10" grpId="0"/>
    </p:bldLst>
  </p:timing>
</p:sld>
</file>

<file path=ppt/theme/theme1.xml><?xml version="1.0" encoding="utf-8"?>
<a:theme xmlns:a="http://schemas.openxmlformats.org/drawingml/2006/main" name="Техническая">
  <a:themeElements>
    <a:clrScheme name="Обычная">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Техническая">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Техническая">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1562</TotalTime>
  <Words>7313</Words>
  <Application>Microsoft Office PowerPoint</Application>
  <PresentationFormat>Экран (4:3)</PresentationFormat>
  <Paragraphs>491</Paragraphs>
  <Slides>49</Slides>
  <Notes>27</Notes>
  <HiddenSlides>0</HiddenSlides>
  <MMClips>0</MMClips>
  <ScaleCrop>false</ScaleCrop>
  <HeadingPairs>
    <vt:vector size="4" baseType="variant">
      <vt:variant>
        <vt:lpstr>Тема</vt:lpstr>
      </vt:variant>
      <vt:variant>
        <vt:i4>1</vt:i4>
      </vt:variant>
      <vt:variant>
        <vt:lpstr>Заголовки слайдов</vt:lpstr>
      </vt:variant>
      <vt:variant>
        <vt:i4>49</vt:i4>
      </vt:variant>
    </vt:vector>
  </HeadingPairs>
  <TitlesOfParts>
    <vt:vector size="50" baseType="lpstr">
      <vt:lpstr>Техническая</vt:lpstr>
      <vt:lpstr>Викторина по роману  Л. Н. Толстого «Война и мир». ( том 2) </vt:lpstr>
      <vt:lpstr>Слайд 2</vt:lpstr>
      <vt:lpstr>Слайд 3</vt:lpstr>
      <vt:lpstr>Кто этот маленький человек, описанный Толстым как «комедиант», о котором Николай Ростов думал, что тот «дурно и нетвердо сидел на лошади»?</vt:lpstr>
      <vt:lpstr>Слайд 5</vt:lpstr>
      <vt:lpstr>Кто это?</vt:lpstr>
      <vt:lpstr>Чьи это имения?</vt:lpstr>
      <vt:lpstr>О чьем доме идет речь?</vt:lpstr>
      <vt:lpstr>Чей кабинет описан?</vt:lpstr>
      <vt:lpstr>Где произошел разговор Пьера с Анатолем?</vt:lpstr>
      <vt:lpstr>Кто из героев решает хозяйственные дела подобным образом?</vt:lpstr>
      <vt:lpstr>Кто из героев так перерождается?</vt:lpstr>
      <vt:lpstr>Вопросы, мучающие Пьера после дуэли с Долоховым?</vt:lpstr>
      <vt:lpstr>Чей образ мышления перед Вами?</vt:lpstr>
      <vt:lpstr>Слайд 15</vt:lpstr>
      <vt:lpstr>Какой временной промежуток описан во втором томе романа?</vt:lpstr>
      <vt:lpstr>Историческое лицо, прославившееся Шенграбенским и Аустерлицким сражениями  , еще более прославившееся в светской Москве тем, что   при восхвалении его, показывалось неодобрение и нерасположение  Кутузову?</vt:lpstr>
      <vt:lpstr> О каком знаменитом государственном деятеле  - реформаторе идет речь?</vt:lpstr>
      <vt:lpstr>Какая художественная деталь объединяет два эпизода?</vt:lpstr>
      <vt:lpstr>О каком предмете идет речь?</vt:lpstr>
      <vt:lpstr>Что объединяет все эти предметы?</vt:lpstr>
      <vt:lpstr>Слайд 22</vt:lpstr>
      <vt:lpstr>Слайд 23</vt:lpstr>
      <vt:lpstr>Какое слово скрыто на месте пропуска?</vt:lpstr>
      <vt:lpstr>Преображение какого предмета приводит князя Андрея к подобным размышлениям?</vt:lpstr>
      <vt:lpstr>Слайд 26</vt:lpstr>
      <vt:lpstr>Ерза, Милка, Ругай.  Кто они такие?  Каким семьям принадлежат?</vt:lpstr>
      <vt:lpstr>Кто он и кто она?</vt:lpstr>
      <vt:lpstr>Слайд 29</vt:lpstr>
      <vt:lpstr>Слайд 30</vt:lpstr>
      <vt:lpstr>Кто он и кто она?</vt:lpstr>
      <vt:lpstr>Кто автор этого письма, адресованного князю Андрею?</vt:lpstr>
      <vt:lpstr>Кто автор письма и по какому поводу оно написано?</vt:lpstr>
      <vt:lpstr>Что предпринял Николай Ростов после получения таких писем?</vt:lpstr>
      <vt:lpstr>Кто автор письма и кому оно предназначалось?</vt:lpstr>
      <vt:lpstr>Кто этот друг?</vt:lpstr>
      <vt:lpstr>О ком идет речь?</vt:lpstr>
      <vt:lpstr>Кто эти друзья?</vt:lpstr>
      <vt:lpstr>Дружба этих разных людей началась с первых страниц романа, они могут называть друг друга на «Вы», но при этом очень близки друг другу.  Один спас другого от дуэли. В их постоянных беседах каждый для себя познает жизнь. Назовите этих людей. </vt:lpstr>
      <vt:lpstr>Где проходил этот бал?</vt:lpstr>
      <vt:lpstr>Кто аккомпанировал Наташе и на чем?</vt:lpstr>
      <vt:lpstr>Кто этот танцор?</vt:lpstr>
      <vt:lpstr>Что и чьими глазами нам представлено? Поменялись ли ощущения героя к концу представления?</vt:lpstr>
      <vt:lpstr>Слайд 44</vt:lpstr>
      <vt:lpstr>Отгадайте героя по описанию.</vt:lpstr>
      <vt:lpstr>Назовите сумму проигрыша Долохову.</vt:lpstr>
      <vt:lpstr>Что увидел Пьер?</vt:lpstr>
      <vt:lpstr>Слайд 48</vt:lpstr>
      <vt:lpstr>Использованная литература и источники:</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Учитель</dc:creator>
  <cp:lastModifiedBy>Учитель</cp:lastModifiedBy>
  <cp:revision>173</cp:revision>
  <dcterms:created xsi:type="dcterms:W3CDTF">2012-03-27T15:33:28Z</dcterms:created>
  <dcterms:modified xsi:type="dcterms:W3CDTF">2012-03-31T00:56:11Z</dcterms:modified>
</cp:coreProperties>
</file>