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6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945" autoAdjust="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3EA4-BC84-4498-904D-5548CAAF1641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FE8E-9295-4632-AA22-AAC5EE15E1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Презентацию</a:t>
            </a:r>
            <a:r>
              <a:rPr lang="ru-RU" baseline="0" dirty="0" smtClean="0"/>
              <a:t> подготовила ученица 9 Б класса Лобанова Ольга.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1939 году Булгаков работает над либретто «Рашель», а также над пьесой о Сталине («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Батум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»). Пьеса была одобрена Сталиным, но вопреки ожиданиям писателя она была запрещена к печатанию и постановке. Состояние здоровья Булгакова резко ухудшается. Врачи диагностируют у него гипертонический нефросклероз. Писатель начинает диктовать Елене Сергеевне последние варианты романа «Мастер и Маргарита».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февраля 1940 года друзья и родные постоянно дежурят у постели Булгакова, который страдает болезнью почек. 10 марта 1940 года Михаил Афанасьевич Булгаков скончался. 11 марта состоялась гражданская панихида в здании Союза Советских писателей. Перед панихидой московский скульптор С. Д. Меркуров снимает с лица Булгакова посмертную маску.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Похоронен Булгаков на Новодевичьем кладбище. На его могиле, по ходатайству его жены Е. С. Булгаковой, был установлен камень, прозванный «голгофой», который ранее лежал на могиле Н. В. Гоголя.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 первый рассказ Булгаков, по его собственным словам, написал в 1919 году.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1922—1923 годы — публикация «Записок на манжетах».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1924 году — издание романа «Белая гвардия», о трагических событиях борьбы за власть между различными политическими силами Украины в 1918 году.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1925 году выходит сборник сатирических рассказов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Дьяволиада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В 1925 году также публикуются повесть «Роковые яйца», рассказ «Стальное горло» (первый из цикла «Записки юного врача»). Писатель работает над повестью «Собачье сердце», пьесами «Белая гвардия» и «Зойкина квартира».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1926 году 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МХАТе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поставлена пьеса «Дни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Турбиных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1927 году Михаил Афанасьевич завершает драму «Бег».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1926 по 1929 год в Театре-студии Евгения Вахтангова шла пьеса Булгакова «Зойкина квартира», в 1928—1929 год в Московском Камерном театре был поставлен «Багровый остров» (1928).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1932 году возобновлена постановка «Дней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Турбиных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МХАТе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1934 году завершён первый полный вариант романа «Мастер и Маргарита», включающий 37 глав.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Михаил Афанасьевич Булгаков родился 3 мая 1891 года в Киеве в семье доцента Киевской духовной академии Афанасия Ивановича Булгакова и его жены Варвары Михайловны. В семье было семеро детей.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1909 году Михаил Булгаков закончил киевскую Первую гимназию и поступил на медицинский факультет Киевского университета. 31 октября 1916 года — получил диплом об утверждении в степени лекаря с отличием.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 направлен на работу в село Никольское Смоленской губернии, затем работал врачом в Вязьме. После начала Первой мировой войны Булгаков работает врачом сначала в прифронтовой зоне, потом в резерве. В декабре 1917 года он впервые приехал в Москву, остановившись у своего дяди, известного московского врача Н. М. Покровского, ставшего прототипом профессора Преображенского из повести «Собачье сердце». Весной 1918 года Булгаков возвращается в Киев, где начинает частную практику.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сентября 1921 года Булгаков переехал в Москву и начал сотрудничать как фельетонист со столичными газетами («Гудок», «Рабочий») и журналами («Медицинский работник», «Россия», «Возрождение»). В это же время он публикует отдельные произведения в газете «Накануне», выпускавшейся в Берлине. С 1922 по 1926 год в «Гудке» напечатано более 120 репортажей, очерков и фельетонов Булгакова.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1923 году Булгаков вступает во Всероссийский Союз писателей. В 1924 году он знакомится с недавно вернувшейся из-за границы Любовью Евгеньевной Белозерской (1898—1987), которая вскоре становится его новой женой.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1926 года 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МХАТе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большим успехом идёт пьеса «Дни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Турбиных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Её постановка разрешена на год, но позже несколько раз продлевалась, поскольку пьеса понравилась Сталину. Отметим, что в своих выступлениях Сталин соглашался: «Дни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Турбиных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— «антисоветская штука, и Булгаков не наш». Одновременно в советской прессе проходит интенсивная и крайне резкая критика творчества Булгакова; по его собственным подсчётам, за 10 лет появилось 298 ругательных рецензий и 3 благожелательных. Среди критиков были такие влиятельные чиновники и литераторы, как Маяковский, Безыменский, Леопольд Авербах, Виктор Шкловский,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Керженцев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многие другие.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1929 году Булгаков знакомится с Еленой Сергеевной Шиловской, будущей третьей женой.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1930 году произведения Булгакова перестают печататься, пьесы изымаются из репертуара театров. Запрещены к постановке пьесы «Бег», «Зойкина квартира», «Багровый остров», спектакль «Дни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Турбиных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снят с репертуара. В 1930 году Булгаков пишет брату Николаю в Париж о неблагоприятной для себя литературно-театральной ситуации и тяжёлом материальном положении. Тогда же он пишет письмо Правительству СССР с просьбой определить его судьбу — либо дать право эмигрировать, либо предоставить возможность работать 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МХАТе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Булгакову звонит Сталин, который рекомендует драматургу обратиться с просьбой зачислить его во МХАТ.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1930 по 1936 год — 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МХАТе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качестве режиссёра-ассистента. В 1932 году Булгаков инсценировал на сцене МХАТ «Мёртвые души» Николая Гоголя. Он пытался поставить «Кабалу святош» (1930), но спектакль был почти сразу запрещён. «Кабала святош» увидела свет только в 1936 году, прошла 7 раз с огромным успехом, после чего была запрещена окончательно, а в «Правде» была помещена разгромная статья об этой «фальшивой, реакционной и негодной» пьесе. В январе 1932 года Сталин (формально — Енукидзе) вновь разрешил постановку «Дней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Турбиных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 до войны она больше не запрещалась. Правда, ни на один театр, кроме МХАТ, это разрешение не распространялось.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FE8E-9295-4632-AA22-AAC5EE15E1B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0108-3A1E-4D5B-828B-C98CDDE00E93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D430-5C1B-4353-979F-344F0C18ED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6" name="Рисунок 5" descr="1b13dcd68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2" y="5000636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r>
              <a:rPr lang="ru-RU" sz="4000" i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творчество </a:t>
            </a:r>
            <a:r>
              <a:rPr lang="ru-RU" sz="40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WAdobeF" pitchFamily="2" charset="0"/>
              </a:rPr>
              <a:t>М.А.Булгакова</a:t>
            </a:r>
            <a:r>
              <a:rPr lang="ru-RU" sz="4000" i="1" baseline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143644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</a:t>
            </a:r>
            <a:r>
              <a:rPr lang="ru-RU" baseline="0" dirty="0" smtClean="0">
                <a:solidFill>
                  <a:schemeClr val="bg1"/>
                </a:solidFill>
              </a:rPr>
              <a:t> подготовила ученица 9 Б класса  Лобанова  Ольга.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35769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В 1939 году Булгаков работает над либретто «Рашель», а также над пьесой о Сталине («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Батум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»). Пьеса была одобрена Сталиным, но вопреки ожиданиям писателя она была запрещена к печатанию и постановке. Состояние здоровья Булгакова резко ухудшается. Врачи диагностируют у него гипертонический нефросклероз. Писатель начинает диктовать Елене Сергеевне последние варианты романа «Мастер и Маргарита».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pic>
        <p:nvPicPr>
          <p:cNvPr id="7" name="Рисунок 6" descr="post-3-12411675672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5238750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B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57166"/>
            <a:ext cx="363684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6" name="Рисунок 5" descr="74405625_large_3102520_portreti_Ili_Klein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57158" y="357166"/>
            <a:ext cx="4171950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72000" y="214290"/>
            <a:ext cx="41434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февраля 1940 года друзья и родные постоянно дежурят у постели Булгакова, который страдает болезнью почек. 10 марта 1940 года Михаил Афанасьевич Булгаков скончался. 11 марта состоялась гражданская панихида в здании Союза Советских писателей. Перед панихидой московский скульптор С. Д. Меркуров снимает с лица Булгакова посмертную маску. </a:t>
            </a:r>
          </a:p>
          <a:p>
            <a:r>
              <a:rPr lang="ru-RU" dirty="0">
                <a:solidFill>
                  <a:schemeClr val="bg1"/>
                </a:solidFill>
              </a:rPr>
              <a:t>Похоронен Булгаков на Новодевичьем кладбище. На его могиле, по ходатайству его жены Е. С. Булгаковой, был установлен камень, прозванный «голгофой», который ранее лежал на могиле Н. В. Гоголя.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g_1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5000636"/>
            <a:ext cx="414340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5" name="Рисунок 4" descr="dombulgak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4643470" cy="619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428604"/>
            <a:ext cx="37147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Свой первый рассказ Булгаков, по его собственным словам, написал в 1919 году. </a:t>
            </a:r>
          </a:p>
          <a:p>
            <a:r>
              <a:rPr lang="ru-RU" dirty="0">
                <a:solidFill>
                  <a:schemeClr val="bg1"/>
                </a:solidFill>
              </a:rPr>
              <a:t>1922—1923 годы — публикация «Записок на манжетах». </a:t>
            </a:r>
          </a:p>
          <a:p>
            <a:r>
              <a:rPr lang="ru-RU" dirty="0">
                <a:solidFill>
                  <a:schemeClr val="bg1"/>
                </a:solidFill>
              </a:rPr>
              <a:t>В 1924 году — издание романа «Белая гвардия», о трагических событиях борьбы за власть между различными политическими силами Украины в 1918 году. </a:t>
            </a:r>
          </a:p>
          <a:p>
            <a:r>
              <a:rPr lang="ru-RU" dirty="0">
                <a:solidFill>
                  <a:schemeClr val="bg1"/>
                </a:solidFill>
              </a:rPr>
              <a:t>В 1925 году выходит сборник сатирических рассказов «</a:t>
            </a:r>
            <a:r>
              <a:rPr lang="ru-RU" dirty="0" err="1">
                <a:solidFill>
                  <a:schemeClr val="bg1"/>
                </a:solidFill>
              </a:rPr>
              <a:t>Дьяволиада</a:t>
            </a:r>
            <a:r>
              <a:rPr lang="ru-RU" dirty="0">
                <a:solidFill>
                  <a:schemeClr val="bg1"/>
                </a:solidFill>
              </a:rPr>
              <a:t>». В 1925 году также публикуются повесть «Роковые яйца», рассказ «Стальное горло» (первый из цикла «Записки юного врача»). Писатель работает над повестью «Собачье сердце», пьесами «Белая гвардия» и «Зойкина квартира».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5" name="Рисунок 4" descr="1263114511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5429288" cy="627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976" y="571480"/>
            <a:ext cx="3429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1926 году во </a:t>
            </a:r>
            <a:r>
              <a:rPr lang="ru-RU" dirty="0" err="1">
                <a:solidFill>
                  <a:schemeClr val="bg1"/>
                </a:solidFill>
              </a:rPr>
              <a:t>МХАТе</a:t>
            </a:r>
            <a:r>
              <a:rPr lang="ru-RU" dirty="0">
                <a:solidFill>
                  <a:schemeClr val="bg1"/>
                </a:solidFill>
              </a:rPr>
              <a:t> поставлена пьеса «Дни </a:t>
            </a:r>
            <a:r>
              <a:rPr lang="ru-RU" dirty="0" err="1">
                <a:solidFill>
                  <a:schemeClr val="bg1"/>
                </a:solidFill>
              </a:rPr>
              <a:t>Турбиных</a:t>
            </a:r>
            <a:r>
              <a:rPr lang="ru-RU" dirty="0">
                <a:solidFill>
                  <a:schemeClr val="bg1"/>
                </a:solidFill>
              </a:rPr>
              <a:t>», </a:t>
            </a:r>
          </a:p>
          <a:p>
            <a:r>
              <a:rPr lang="ru-RU" dirty="0">
                <a:solidFill>
                  <a:schemeClr val="bg1"/>
                </a:solidFill>
              </a:rPr>
              <a:t>В 1927 году Михаил Афанасьевич завершает драму «Бег». </a:t>
            </a:r>
          </a:p>
          <a:p>
            <a:r>
              <a:rPr lang="ru-RU" dirty="0">
                <a:solidFill>
                  <a:schemeClr val="bg1"/>
                </a:solidFill>
              </a:rPr>
              <a:t>С 1926 по 1929 год в Театре-студии Евгения Вахтангова шла пьеса Булгакова «Зойкина квартира», в 1928—1929 год в Московском Камерном театре был поставлен «Багровый остров» (1928). </a:t>
            </a:r>
          </a:p>
          <a:p>
            <a:r>
              <a:rPr lang="ru-RU" dirty="0">
                <a:solidFill>
                  <a:schemeClr val="bg1"/>
                </a:solidFill>
              </a:rPr>
              <a:t>В 1932 году возобновлена постановка «Дней </a:t>
            </a:r>
            <a:r>
              <a:rPr lang="ru-RU" dirty="0" err="1">
                <a:solidFill>
                  <a:schemeClr val="bg1"/>
                </a:solidFill>
              </a:rPr>
              <a:t>Турбиных</a:t>
            </a:r>
            <a:r>
              <a:rPr lang="ru-RU" dirty="0">
                <a:solidFill>
                  <a:schemeClr val="bg1"/>
                </a:solidFill>
              </a:rPr>
              <a:t>» во </a:t>
            </a:r>
            <a:r>
              <a:rPr lang="ru-RU" dirty="0" err="1">
                <a:solidFill>
                  <a:schemeClr val="bg1"/>
                </a:solidFill>
              </a:rPr>
              <a:t>МХАТе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В 1934 году завершён первый полный вариант романа «Мастер и Маргарита», включающий 37 глав.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6" name="Рисунок 5" descr="2098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1"/>
            <a:ext cx="9139986" cy="69526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3" name="Рисунок 2" descr="post-1291136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865" y="0"/>
            <a:ext cx="4350135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 descr="begem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7167"/>
            <a:ext cx="2071702" cy="27636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214818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AnastasiaScript" pitchFamily="2" charset="0"/>
              </a:rPr>
              <a:t>Михаил Афанасьевич Булгаков родился 3 мая 1891 года в Киеве в семье доцента Киевской духовной академии Афанасия Ивановича Булгакова и его жены Варвары Михайловны. В семье было семеро детей. 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AnastasiaScript" pitchFamily="2" charset="0"/>
            </a:endParaRPr>
          </a:p>
        </p:txBody>
      </p:sp>
      <p:pic>
        <p:nvPicPr>
          <p:cNvPr id="8" name="Рисунок 7" descr="bulsis1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571480"/>
            <a:ext cx="2282258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442913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В 1909 году Михаил Булгаков закончил киевскую Первую гимназию и поступил на медицинский факультет Киевского университета. 31 октября 1916 года — получил диплом об утверждении в степени лекаря с отличием. 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6" name="Рисунок 5" descr="0a0e7670ffef2eb8e073834fbd7ce65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28604"/>
            <a:ext cx="3500462" cy="39105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7" name="Рисунок 6" descr="94987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2714644" cy="3986724"/>
          </a:xfrm>
          <a:prstGeom prst="rect">
            <a:avLst/>
          </a:prstGeom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 rot="21430983">
            <a:off x="935263" y="3834847"/>
            <a:ext cx="7925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Был направлен на работу в село Никольское Смоленской губернии, затем работал врачом в Вязьме. После начала Первой мировой войны Булгаков работает врачом сначала в прифронтовой зоне, потом в резерве. В декабре 1917 года он впервые приехал в Москву, остановившись у своего дяди, известного московского врача Н. М. Покровского, ставшего прототипом профессора Преображенского из повести «Собачье сердце». Весной 1918 года Булгаков возвращается в Киев, где начинает частную практику.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10" name="Рисунок 9" descr="6ea734b7d85403940effa3ea4b0bcf60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14290"/>
            <a:ext cx="3286148" cy="4381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3643314"/>
            <a:ext cx="58579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Сентября 1921 Года Булгаков Переехал В Москву И Начал Сотрудничать Как Фельетонист Со Столичными Газетами («Гудок», «Рабочий») И Журналами («Медицинский Работник», «Россия», «Возрождение»). В Это Же Время Он Публикует Отдельные Произведения В Газете «Накануне», Выпускавшейся В Берлине. С 1922 По 1926 Год В «Гудке» Напечатано Более 120 Репортажей, Очерков И Фельетонов Булгакова. </a:t>
            </a: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35769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В 1923 году Булгаков вступает во Всероссийский Союз писателей. В 1924 году он знакомится с недавно вернувшейся из-за границы Любовью Евгеньевной Белозерской (1898—1987), которая вскоре становится его новой женой. 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85728"/>
            <a:ext cx="5969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7686" y="785794"/>
            <a:ext cx="40719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С 1926 года во </a:t>
            </a:r>
            <a:r>
              <a:rPr lang="ru-RU" dirty="0" err="1">
                <a:solidFill>
                  <a:schemeClr val="bg2"/>
                </a:solidFill>
              </a:rPr>
              <a:t>МХАТе</a:t>
            </a:r>
            <a:r>
              <a:rPr lang="ru-RU" dirty="0">
                <a:solidFill>
                  <a:schemeClr val="bg2"/>
                </a:solidFill>
              </a:rPr>
              <a:t> с большим успехом идёт пьеса «Дни </a:t>
            </a:r>
            <a:r>
              <a:rPr lang="ru-RU" dirty="0" err="1">
                <a:solidFill>
                  <a:schemeClr val="bg2"/>
                </a:solidFill>
              </a:rPr>
              <a:t>Турбиных</a:t>
            </a:r>
            <a:r>
              <a:rPr lang="ru-RU" dirty="0">
                <a:solidFill>
                  <a:schemeClr val="bg2"/>
                </a:solidFill>
              </a:rPr>
              <a:t>». Её постановка разрешена на год, но позже несколько раз продлевалась, поскольку пьеса понравилась Сталину. Отметим, что в своих выступлениях Сталин соглашался: «Дни </a:t>
            </a:r>
            <a:r>
              <a:rPr lang="ru-RU" dirty="0" err="1">
                <a:solidFill>
                  <a:schemeClr val="bg2"/>
                </a:solidFill>
              </a:rPr>
              <a:t>Турбиных</a:t>
            </a:r>
            <a:r>
              <a:rPr lang="ru-RU" dirty="0">
                <a:solidFill>
                  <a:schemeClr val="bg2"/>
                </a:solidFill>
              </a:rPr>
              <a:t>» — «антисоветская штука, и Булгаков не наш». Одновременно в советской прессе проходит интенсивная и крайне резкая критика творчества Булгакова; по его собственным </a:t>
            </a:r>
            <a:r>
              <a:rPr lang="ru-RU" dirty="0">
                <a:solidFill>
                  <a:schemeClr val="bg2"/>
                </a:solidFill>
                <a:latin typeface="Arno Pro Smbd Caption" pitchFamily="18" charset="0"/>
              </a:rPr>
              <a:t>подсчётам</a:t>
            </a:r>
            <a:r>
              <a:rPr lang="ru-RU" dirty="0">
                <a:solidFill>
                  <a:schemeClr val="bg2"/>
                </a:solidFill>
              </a:rPr>
              <a:t>, за 10 лет появилось 298 ругательных рецензий и 3 благожелательных. Среди критиков были такие влиятельные чиновники и литераторы, как Маяковский, Безыменский, Леопольд Авербах, Виктор Шкловский, </a:t>
            </a:r>
            <a:r>
              <a:rPr lang="ru-RU" dirty="0" err="1">
                <a:solidFill>
                  <a:schemeClr val="bg2"/>
                </a:solidFill>
              </a:rPr>
              <a:t>Керженцев</a:t>
            </a:r>
            <a:r>
              <a:rPr lang="ru-RU" dirty="0">
                <a:solidFill>
                  <a:schemeClr val="bg2"/>
                </a:solidFill>
              </a:rPr>
              <a:t> и многие другие.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Рисунок 4" descr="7628024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71480"/>
            <a:ext cx="3810000" cy="560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74345"/>
            <a:ext cx="42862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В 1929 году Булгаков знакомится с Еленой Сергеевной Шиловской, будущей третьей женой. </a:t>
            </a:r>
          </a:p>
          <a:p>
            <a:r>
              <a:rPr lang="ru-RU" dirty="0">
                <a:solidFill>
                  <a:schemeClr val="bg2"/>
                </a:solidFill>
              </a:rPr>
              <a:t>В 1930 году произведения Булгакова перестают печататься, пьесы изымаются из репертуара театров. Запрещены к постановке пьесы «Бег», «Зойкина квартира», «Багровый остров», спектакль «Дни </a:t>
            </a:r>
            <a:r>
              <a:rPr lang="ru-RU" dirty="0" err="1">
                <a:solidFill>
                  <a:schemeClr val="bg2"/>
                </a:solidFill>
              </a:rPr>
              <a:t>Турбиных</a:t>
            </a:r>
            <a:r>
              <a:rPr lang="ru-RU" dirty="0">
                <a:solidFill>
                  <a:schemeClr val="bg2"/>
                </a:solidFill>
              </a:rPr>
              <a:t>» снят с репертуара. В 1930 году Булгаков пишет брату Николаю в Париж о неблагоприятной для себя литературно-театральной ситуации и тяжёлом материальном положении. Тогда же он пишет письмо Правительству СССР с просьбой определить его судьбу — либо дать право эмигрировать, либо предоставить возможность работать во </a:t>
            </a:r>
            <a:r>
              <a:rPr lang="ru-RU" dirty="0" err="1">
                <a:solidFill>
                  <a:schemeClr val="bg2"/>
                </a:solidFill>
              </a:rPr>
              <a:t>МХАТе</a:t>
            </a:r>
            <a:r>
              <a:rPr lang="ru-RU" dirty="0">
                <a:solidFill>
                  <a:schemeClr val="bg2"/>
                </a:solidFill>
              </a:rPr>
              <a:t>. Булгакову звонит Сталин, который рекомендует драматургу обратиться с просьбой зачислить его во МХАТ.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Рисунок 4" descr="58926557_1273630400_791_master_1_Sredn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571480"/>
            <a:ext cx="446722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a2_58a2b24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9"/>
            <a:ext cx="9144000" cy="6915213"/>
          </a:xfrm>
          <a:prstGeom prst="rect">
            <a:avLst/>
          </a:prstGeom>
        </p:spPr>
      </p:pic>
      <p:pic>
        <p:nvPicPr>
          <p:cNvPr id="6" name="Рисунок 5" descr="4146426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7166"/>
            <a:ext cx="4250543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47863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1930 по 1936 год — во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МХАТе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качестве режиссёра-ассистента. В 1932 году Булгаков инсценировал на сцене МХАТ «Мёртвые души» Николая Гоголя. Он пытался поставить «Кабалу святош» (1930), но спектакль был почти сразу запрещён. «Кабала святош» увидела свет только в 1936 году, прошла 7 раз с огромным успехом, после чего была запрещена окончательно, а в «Правде» была помещена разгромная статья об этой «фальшивой, реакционной и негодной» пьесе. В январе 1932 года Сталин (формально — Енукидзе) вновь разрешил постановку «Дней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Турбиных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и до войны она больше не запрещалась. Правда, ни на один театр, кроме МХАТ, это разрешение не распространялось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1905</Words>
  <Application>Microsoft Office PowerPoint</Application>
  <PresentationFormat>Экран (4:3)</PresentationFormat>
  <Paragraphs>61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2012-04-02T13:54:39Z</dcterms:created>
  <dcterms:modified xsi:type="dcterms:W3CDTF">2012-04-02T18:36:09Z</dcterms:modified>
</cp:coreProperties>
</file>