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8" r:id="rId14"/>
    <p:sldId id="289" r:id="rId15"/>
    <p:sldId id="290" r:id="rId16"/>
    <p:sldId id="291" r:id="rId17"/>
    <p:sldId id="292" r:id="rId18"/>
    <p:sldId id="293" r:id="rId19"/>
    <p:sldId id="315" r:id="rId20"/>
    <p:sldId id="294" r:id="rId21"/>
    <p:sldId id="295" r:id="rId22"/>
    <p:sldId id="316" r:id="rId23"/>
    <p:sldId id="297" r:id="rId24"/>
    <p:sldId id="307" r:id="rId25"/>
    <p:sldId id="308" r:id="rId26"/>
    <p:sldId id="298" r:id="rId27"/>
    <p:sldId id="309" r:id="rId28"/>
    <p:sldId id="310" r:id="rId29"/>
    <p:sldId id="317" r:id="rId30"/>
    <p:sldId id="312" r:id="rId31"/>
    <p:sldId id="313" r:id="rId32"/>
    <p:sldId id="314" r:id="rId33"/>
    <p:sldId id="318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2D08-303A-4937-B8E5-9EBCE65F94F8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2D30-1967-4539-9CC7-7E49EBC6A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8B01B-5D36-461C-9ECA-C48FCF943D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8B01B-5D36-461C-9ECA-C48FCF943D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8B01B-5D36-461C-9ECA-C48FCF943D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8B01B-5D36-461C-9ECA-C48FCF943D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0B93-3C48-442F-953D-2135206FFD95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3258-15F0-4B54-A4BF-185C8D358F92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7A5C-337A-4CD1-87EE-E04DD4D74A4D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632A-B0D5-4620-9626-D40BEE277DA1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3CFB-E6EC-48ED-B7D8-6B6D54FB23B7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F0B2-169A-4363-8713-917E62AEBD7C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0F22-77EC-45A4-9E1A-C2CB69A528FB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5430-BBA2-4ED8-949C-EE4171306870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8D93-A28D-439F-8E7B-241F45CDBB77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B12B-AFAD-48CF-B169-77DCA5AE7B36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CDC9-2B1F-4827-A777-30EB8566BA42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53BC-2A06-4543-AA3D-186EA8FBCD65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FF65-8079-4876-9B10-85FA6D5BDF7E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8185-30A6-41A4-9F70-472CFFD50C4D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C7E1-0D24-4C7E-97CA-7CDF2D5AE00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2E6F-119A-4F92-85E7-84A0FBF94385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C9B1-EF46-4C67-8D33-9B9DD3922F80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FF9C-95B8-40B5-B256-3690A847D588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05FC-137E-46CE-A57B-CC037DDD6D59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73D6-F8E5-401E-9780-A043DF14CED6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D22C-F815-47A2-8829-DBE3A590B6A6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F21D-34AC-41DF-8C13-74A416D858E4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37C80-7C87-4A29-9257-839586400B2F}" type="datetime1">
              <a:rPr lang="ru-RU" smtClean="0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22.03.2011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8E0000">
                    <a:tint val="75000"/>
                  </a:srgbClr>
                </a:solidFill>
              </a:rPr>
              <a:t>http://aida.ucoz.ru</a:t>
            </a:r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8A036-7E1E-4A73-92A7-8C8EE1A01915}" type="slidenum">
              <a:rPr lang="ru-RU">
                <a:solidFill>
                  <a:srgbClr val="8E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E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Documents%20and%20Settings\VMN\&#1052;&#1086;&#1080;%20&#1076;&#1086;&#1082;&#1091;&#1084;&#1077;&#1085;&#1090;&#1099;\nedelya\&#1041;&#1072;&#1083;%20&#1080;&#1075;&#1088;&#1091;&#1096;&#1077;&#1082;.kar" TargetMode="Externa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MN\Рабочий стол\НГН 5\img\1284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4071942"/>
            <a:ext cx="5572164" cy="2786058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ObliqueTopLeft"/>
              <a:lightRig rig="legacyNormal3" dir="t"/>
            </a:scene3d>
            <a:sp3d extrusionH="430200" prstMaterial="legacyMatte">
              <a:extrusionClr>
                <a:srgbClr val="939676"/>
              </a:extrusionClr>
            </a:sp3d>
          </a:bodyPr>
          <a:lstStyle/>
          <a:p>
            <a:pPr algn="ctr" rtl="0"/>
            <a:endParaRPr lang="ru-RU" sz="3600" kern="10" spc="0" dirty="0" smtClean="0">
              <a:ln w="9525">
                <a:round/>
                <a:headEnd/>
                <a:tailEnd/>
              </a:ln>
              <a:solidFill>
                <a:srgbClr val="E36C0A"/>
              </a:solidFill>
              <a:effectLst/>
              <a:latin typeface="Impact"/>
            </a:endParaRPr>
          </a:p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85720" y="3071810"/>
            <a:ext cx="6072230" cy="3786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Неделя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гуманитарных  наук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Конкурс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«Живой  фразеологический  словарь»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март 2011 года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143900" y="357166"/>
            <a:ext cx="642910" cy="685226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rId5" action="ppaction://hlinkfile" highlightClick="1">
              <a:snd r:embed="rId4" name="applause.wav" builtIn="1"/>
            </a:hlinkClick>
          </p:cNvPr>
          <p:cNvSpPr/>
          <p:nvPr/>
        </p:nvSpPr>
        <p:spPr>
          <a:xfrm>
            <a:off x="8286776" y="6072206"/>
            <a:ext cx="642942" cy="613788"/>
          </a:xfrm>
          <a:prstGeom prst="actionButtonSound">
            <a:avLst/>
          </a:prstGeom>
          <a:solidFill>
            <a:schemeClr val="bg2">
              <a:lumMod val="9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2" name="Picture 2" descr="C:\Documents and Settings\VMN\Рабочий стол\нгн\img\слёзы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762500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5123" name="Picture 3" descr="C:\Documents and Settings\VMN\Рабочий стол\нгн\img\слёзы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14488"/>
            <a:ext cx="4762500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5124" name="Picture 4" descr="C:\Documents and Settings\VMN\Рабочий стол\нгн\img\слёзы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786058"/>
            <a:ext cx="4762500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6" name="Picture 2" descr="C:\Documents and Settings\VMN\Рабочий стол\нгн\img\слёзы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38576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6147" name="Picture 3" descr="C:\Documents and Settings\VMN\Рабочий стол\нгн\img\DSCN0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857364"/>
            <a:ext cx="6286543" cy="471490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85720" y="428604"/>
            <a:ext cx="8572560" cy="142876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"Плясать под чужую дудку"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864399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Команда 6 «А» класса: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Виноградова Екатерина;</a:t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Рябчикова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Екатерина;</a:t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Сергеева Мария;</a:t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Чибискова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Полина.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VMN\Рабочий стол\нгн\img\дудк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5524539" cy="414340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VMN\Рабочий стол\нгн\img\дуд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762500" cy="351472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2051" name="Picture 3" descr="C:\Documents and Settings\VMN\Рабочий стол\нгн\img\дуд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2286" y="2500306"/>
            <a:ext cx="4764531" cy="378621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4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7572428" cy="200026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"Выносить сор из избы"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14620"/>
            <a:ext cx="70009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Команда 6 класса «В»: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Зосимова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Анастасия,</a:t>
            </a:r>
            <a:b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Носенкова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Анастасия,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Денякина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Василина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00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MN\Рабочий стол\нгн\img\с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762500" cy="35718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099" name="Picture 3" descr="C:\Documents and Settings\VMN\Рабочий стол\нгн\img\со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6696" y="2571744"/>
            <a:ext cx="4436299" cy="38861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VMN\Рабочий стол\нгн\img\со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86250" cy="41624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123" name="Picture 3" descr="C:\Documents and Settings\VMN\Рабочий стол\нгн\img\со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4762500" cy="35718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36" cy="1071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Команда-победитель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4098" name="Picture 2" descr="C:\Documents and Settings\VMN\Рабочий стол\нгн\img\DSCN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234590" cy="471490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4099" name="Picture 3" descr="C:\Documents and Settings\VMN\Рабочий стол\нгн\img\DSCN0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0"/>
            <a:ext cx="6796816" cy="515425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9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Documents and Settings\VMN\Рабочий стол\НГН 5\img\1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785818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фразеологизмов</a:t>
            </a:r>
            <a:b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командами седьмых классов:</a:t>
            </a:r>
            <a:endParaRPr lang="ru-RU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8214" y="500042"/>
            <a:ext cx="571472" cy="613812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00100" y="5715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0" y="1357298"/>
            <a:ext cx="6000750" cy="4572032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altLang="zh-CN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Представить сведения об истории возникновения фразеологизма.</a:t>
            </a:r>
          </a:p>
          <a:p>
            <a:pPr marL="457200" indent="-457200" algn="ctr">
              <a:buNone/>
            </a:pPr>
            <a:r>
              <a:rPr lang="ru-RU" altLang="zh-CN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2. Нарисовать плакат, иллюстрирующий содержание фразеологизма.</a:t>
            </a:r>
          </a:p>
          <a:p>
            <a:pPr marL="457200" indent="-457200" algn="ctr">
              <a:buNone/>
            </a:pPr>
            <a:r>
              <a:rPr lang="ru-RU" altLang="zh-CN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3. Инсценировать фразеологизм, показав его употребление в речи или литературном произведении.</a:t>
            </a:r>
          </a:p>
          <a:p>
            <a:pPr marL="457200" indent="-457200" algn="ctr">
              <a:buNone/>
            </a:pPr>
            <a:endParaRPr lang="zh-CN" altLang="en-US" sz="28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643866" cy="116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Условия конкурса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: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14348" y="857232"/>
            <a:ext cx="7643866" cy="121444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Arial Black"/>
              </a:rPr>
              <a:t>"А ларчик просто открывался..."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Arial Black"/>
            </a:endParaRPr>
          </a:p>
        </p:txBody>
      </p:sp>
      <p:pic>
        <p:nvPicPr>
          <p:cNvPr id="6147" name="Picture 3" descr="C:\Documents and Settings\VMN\Рабочий стол\нгн\img\ларчи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4953001" cy="3714751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071546"/>
            <a:ext cx="7215237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 </a:t>
            </a:r>
            <a:b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 «А» класса:</a:t>
            </a:r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Шапошникова Надежда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Шурыгин Станислав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Данюк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Дарья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Красков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Денис</a:t>
            </a:r>
            <a:endParaRPr lang="ru-RU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VMN\Рабочий стол\нгн\img\лар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85794"/>
            <a:ext cx="4286280" cy="321471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7171" name="Picture 3" descr="C:\Documents and Settings\VMN\Рабочий стол\нгн\img\ларчи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4071966" cy="30539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VMN\Рабочий стол\нгн\img\ларчи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5520926" cy="37147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929718" cy="1071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"По горячим следам"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1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класса «Б»: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Горячева Анна,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Папок Алёна,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Дубовицкая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18" name="Picture 2" descr="C:\Documents and Settings\VMN\Рабочий стол\нгн\img\сле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762500" cy="394335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9219" name="Picture 3" descr="C:\Documents and Settings\VMN\Рабочий стол\нгн\img\следы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86058"/>
            <a:ext cx="4762500" cy="3810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21537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</a:schemeClr>
                </a:solidFill>
                <a:effectLst/>
                <a:latin typeface="Arial Black"/>
              </a:rPr>
              <a:t>"Танцевать от печки"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75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11267" name="Picture 3" descr="C:\Documents and Settings\VMN\Рабочий стол\нгн\img\пе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5286412" cy="4313712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 spd="med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2290" name="Picture 2" descr="C:\Documents and Settings\VMN\Рабочий стол\нгн\img\печк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533775" cy="44577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</p:pic>
      <p:pic>
        <p:nvPicPr>
          <p:cNvPr id="12291" name="Picture 3" descr="C:\Documents and Settings\VMN\Рабочий стол\нгн\img\печ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071678"/>
            <a:ext cx="4362450" cy="4524375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 spd="med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4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7572428" cy="200026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142984"/>
            <a:ext cx="65008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Команда </a:t>
            </a:r>
            <a:b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 класса «А»:</a:t>
            </a:r>
            <a:b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Груздева Дария,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Никишова Арина</a:t>
            </a:r>
            <a:endParaRPr lang="ru-RU" sz="36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000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71472" y="928670"/>
            <a:ext cx="7786742" cy="135732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"Самовлюлённый нарцисс"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428868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Команда 7 «Б» класса:</a:t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Засыпкина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Дарья,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Королёва Софья,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Усанова Александра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6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00100" y="5715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0" y="571480"/>
            <a:ext cx="6000760" cy="535785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Конкурс «Живой фразеологический словарь» </a:t>
            </a:r>
            <a:br>
              <a:rPr lang="ru-RU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проводился в </a:t>
            </a:r>
            <a:r>
              <a:rPr lang="en-US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II</a:t>
            </a:r>
            <a:r>
              <a:rPr lang="ru-RU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этапа:</a:t>
            </a:r>
            <a:br>
              <a:rPr lang="ru-RU" altLang="zh-CN" sz="36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-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  <a:hlinkClick r:id="rId3" action="ppaction://hlinksldjump"/>
              </a:rPr>
              <a:t>команды учащихся шестых классов;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-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  <a:hlinkClick r:id="rId4" action="ppaction://hlinksldjump"/>
              </a:rPr>
              <a:t>команды учащихся седьмых классов.</a:t>
            </a:r>
            <a:endParaRPr lang="zh-CN" altLang="en-US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643866" cy="116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VMN\Рабочий стол\нгн\img\нарцис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762500" cy="360045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2051" name="Picture 3" descr="C:\Documents and Settings\VMN\Рабочий стол\нгн\img\нарци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312" y="2000240"/>
            <a:ext cx="3950326" cy="445293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Проект Детские сказки\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" y="0"/>
            <a:ext cx="9144181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VMN\Рабочий стол\нгн\img\нарцис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595960" cy="4230546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00100" y="5715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7158" y="428604"/>
            <a:ext cx="5643602" cy="5286412"/>
          </a:xfrm>
        </p:spPr>
        <p:txBody>
          <a:bodyPr/>
          <a:lstStyle/>
          <a:p>
            <a:pPr marL="457200" indent="-457200" algn="ctr">
              <a:buNone/>
            </a:pPr>
            <a:r>
              <a:rPr lang="ru-RU" altLang="zh-CN" b="1" i="1" u="sng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Конкурс проводили</a:t>
            </a:r>
            <a:r>
              <a:rPr lang="ru-RU" altLang="zh-CN" b="1" i="1" u="sng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учителя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русского языка и литературы 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ГОУ СОШ №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1284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с углублённым изучением английского языка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Евстефеева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Е.П.,</a:t>
            </a:r>
          </a:p>
          <a:p>
            <a:pPr marL="457200" indent="-457200" algn="ctr">
              <a:buNone/>
            </a:pPr>
            <a:r>
              <a:rPr lang="ru-RU" altLang="zh-CN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Вахтурова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М.Н.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endParaRPr lang="zh-CN" altLang="en-US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643866" cy="116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357166"/>
            <a:ext cx="642942" cy="571504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00100" y="5715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5643592" cy="4286280"/>
          </a:xfrm>
        </p:spPr>
        <p:txBody>
          <a:bodyPr/>
          <a:lstStyle/>
          <a:p>
            <a:pPr marL="457200" indent="-457200" algn="ctr">
              <a:buNone/>
            </a:pPr>
            <a:r>
              <a:rPr lang="ru-RU" altLang="zh-CN" b="1" i="1" u="sng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Автор презентации 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– 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учитель русского языка и литературы 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ГОУ СОШ № 1284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с углублённым изучением английского языка</a:t>
            </a:r>
            <a:b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ru-RU" altLang="zh-CN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Вахтурова</a:t>
            </a:r>
            <a:r>
              <a:rPr lang="ru-RU" altLang="zh-CN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М.Н.</a:t>
            </a:r>
            <a:endParaRPr lang="zh-CN" altLang="en-US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643866" cy="116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285728"/>
            <a:ext cx="571472" cy="613812"/>
          </a:xfrm>
          <a:prstGeom prst="actionButtonHome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Documents and Settings\VMN\Рабочий стол\НГН 5\img\1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785818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фразеологизмов</a:t>
            </a:r>
            <a:b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командами шестых классов:</a:t>
            </a:r>
            <a:endParaRPr lang="ru-RU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8214" y="500042"/>
            <a:ext cx="571472" cy="613812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VMN\Рабочий стол\нгн\img\лев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4929222" cy="369691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5" name="Picture 3" descr="C:\Documents and Settings\VMN\Рабочий стол\нгн\img\DSCN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3167074" cy="375760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000100" y="857232"/>
            <a:ext cx="3929089" cy="100013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642910" y="785794"/>
            <a:ext cx="4429156" cy="121444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Arial Black"/>
              </a:rPr>
              <a:t>"Блоху подковать"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071546"/>
            <a:ext cx="7215237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 6 «А» класса:</a:t>
            </a:r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Левша –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Богатырёва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Полина</a:t>
            </a:r>
            <a:b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Цари – Шевцова Алина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Казак, генерал Платов – Антошина Юлия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Свита – Бондаренко Олеся,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Резникова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Дарья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Ведущий –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Папкова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Кристина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MN\Рабочий стол\нгн\img\левш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762500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2051" name="Picture 3" descr="C:\Documents and Settings\VMN\Рабочий стол\нгн\img\левша6.JPG"/>
          <p:cNvPicPr>
            <a:picLocks noChangeAspect="1" noChangeArrowheads="1"/>
          </p:cNvPicPr>
          <p:nvPr/>
        </p:nvPicPr>
        <p:blipFill>
          <a:blip r:embed="rId3"/>
          <a:srcRect r="15999"/>
          <a:stretch>
            <a:fillRect/>
          </a:stretch>
        </p:blipFill>
        <p:spPr bwMode="auto">
          <a:xfrm>
            <a:off x="4500562" y="2643182"/>
            <a:ext cx="4000528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VMN\Рабочий стол\нгн\img\левша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4762500" cy="35718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4" name="Picture 2" descr="C:\Documents and Settings\VMN\Рабочий стол\нгн\img\левш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4000528" cy="3136414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30BF836D5E66495\Мои документы\Мир детства\fon\8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72132" y="1643050"/>
            <a:ext cx="3429024" cy="27146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400" b="1" kern="10" spc="0" dirty="0">
              <a:ln w="9525">
                <a:noFill/>
                <a:round/>
                <a:headEnd/>
                <a:tailEnd/>
              </a:ln>
              <a:solidFill>
                <a:srgbClr val="E36C0A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071538" y="1214422"/>
            <a:ext cx="7358114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785786" y="1142984"/>
            <a:ext cx="757242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«Крокодиловы слёзы»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2214554"/>
            <a:ext cx="714379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6 класса «Б»: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Капур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Наталия,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Диброва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Елизавета,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Ржанов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Никита,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Фих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Артур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142</Words>
  <PresentationFormat>Экран (4:3)</PresentationFormat>
  <Paragraphs>38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Путешествие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VMN</cp:lastModifiedBy>
  <cp:revision>20</cp:revision>
  <dcterms:modified xsi:type="dcterms:W3CDTF">2011-03-22T14:17:57Z</dcterms:modified>
</cp:coreProperties>
</file>