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9B857-EBA9-4D0C-8F7A-1614C7662085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A3FE-A2F3-4060-AEE1-FCB354134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A3FE-A2F3-4060-AEE1-FCB354134C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57F2D3-C402-4990-8B2B-9B6EB2FDFC32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59FD6-D39A-483D-ABFB-50E37D59A9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ublic\Music\Sample%20Music\Sleep%20Away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928957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Правила поведения и безопасности на </a:t>
            </a:r>
            <a:r>
              <a:rPr lang="ru-RU" sz="5400" b="1" i="1" dirty="0" err="1" smtClean="0"/>
              <a:t>воде.Спасение</a:t>
            </a:r>
            <a:r>
              <a:rPr lang="ru-RU" sz="5400" b="1" i="1" dirty="0" smtClean="0"/>
              <a:t> утопающих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000504"/>
            <a:ext cx="3214710" cy="264320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 лечебного плавания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высшей квалификационной категории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Федорова С. А.</a:t>
            </a:r>
          </a:p>
          <a:p>
            <a:endParaRPr lang="ru-RU" dirty="0"/>
          </a:p>
        </p:txBody>
      </p:sp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3571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3429000" cy="47038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Спасающий обхватывает утопающего подмышкой и удерживает за подбородок одной рукой.</a:t>
            </a:r>
            <a:endParaRPr lang="ru-RU" sz="2000" dirty="0"/>
          </a:p>
        </p:txBody>
      </p:sp>
      <p:pic>
        <p:nvPicPr>
          <p:cNvPr id="10" name="Рисунок 9" descr="SAM_00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4151439" y="1123957"/>
            <a:ext cx="4617720" cy="3931920"/>
          </a:xfrm>
        </p:spPr>
      </p:pic>
    </p:spTree>
  </p:cSld>
  <p:clrMapOvr>
    <a:masterClrMapping/>
  </p:clrMapOvr>
  <p:transition advTm="5943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Правила поведения в бассейне.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6572272"/>
            <a:ext cx="3520440" cy="285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500174"/>
            <a:ext cx="3763358" cy="4929222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К занятиям по плаванию допускаются только здоровые дети, имеющие разрешение врача.</a:t>
            </a:r>
          </a:p>
          <a:p>
            <a:r>
              <a:rPr lang="ru-RU" sz="2900" b="1" dirty="0" smtClean="0"/>
              <a:t>Заниматься в бассейне рекомендуется не раньше чем за 2 часа после еды.</a:t>
            </a:r>
          </a:p>
          <a:p>
            <a:r>
              <a:rPr lang="ru-RU" sz="2900" b="1" dirty="0" smtClean="0"/>
              <a:t>Входить в бассейн и выходить из него разрешается только по команде тренера- преподавателя.</a:t>
            </a:r>
          </a:p>
          <a:p>
            <a:r>
              <a:rPr lang="ru-RU" sz="2900" b="1" dirty="0" smtClean="0"/>
              <a:t>Запрещается бегать и прыгать в душевых и раздевалках.</a:t>
            </a:r>
          </a:p>
          <a:p>
            <a:r>
              <a:rPr lang="ru-RU" sz="2900" b="1" dirty="0" smtClean="0"/>
              <a:t>Запрещается прыгать в воду с бортика бассейна.</a:t>
            </a:r>
          </a:p>
          <a:p>
            <a:r>
              <a:rPr lang="ru-RU" sz="2900" b="1" dirty="0" smtClean="0"/>
              <a:t>Запрещается нырять без команды тренера – преподавателя.</a:t>
            </a:r>
          </a:p>
          <a:p>
            <a:r>
              <a:rPr lang="ru-RU" sz="2900" b="1" dirty="0" smtClean="0"/>
              <a:t>Строго выполнять команды тренера – преподавателя.</a:t>
            </a:r>
          </a:p>
          <a:p>
            <a:endParaRPr lang="ru-RU" dirty="0"/>
          </a:p>
        </p:txBody>
      </p:sp>
      <p:pic>
        <p:nvPicPr>
          <p:cNvPr id="7" name="Содержимое 6" descr="SAM_002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500174"/>
            <a:ext cx="3521075" cy="4214842"/>
          </a:xfrm>
        </p:spPr>
      </p:pic>
    </p:spTree>
  </p:cSld>
  <p:clrMapOvr>
    <a:masterClrMapping/>
  </p:clrMapOvr>
  <p:transition advTm="8019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Спускаться в воду только по лестнице  спиной вперед.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SAM_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389" y="1758474"/>
            <a:ext cx="3521075" cy="3160156"/>
          </a:xfrm>
        </p:spPr>
      </p:pic>
      <p:pic>
        <p:nvPicPr>
          <p:cNvPr id="7" name="Содержимое 6" descr="SAM_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571744"/>
            <a:ext cx="3857037" cy="3750420"/>
          </a:xfrm>
        </p:spPr>
      </p:pic>
    </p:spTree>
  </p:cSld>
  <p:clrMapOvr>
    <a:masterClrMapping/>
  </p:clrMapOvr>
  <p:transition advTm="6302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занятий в бассейне необходимо иметь: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Резиновая шапочка, мыло мочалка, полотенце.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Купальный  костюм, резиновые тапочки.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SAM_00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10" name="Содержимое 9" descr="SAM_00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8401080" cy="3643338"/>
          </a:xfrm>
        </p:spPr>
        <p:txBody>
          <a:bodyPr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В заключение следует отметить важность и, более того, жизненную необходимость уметь хорошо плавать, знать способы спасения утопающих и уметь оказать им первую помощь, которая в большинстве случаев спасает человеку жизнь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8127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2886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85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/>
              <a:t>Правила поведения на воде были сформулированы еще в XIX веке, когда в 1872 году в России организовали Общество спасения на водах.</a:t>
            </a:r>
            <a:endParaRPr lang="ru-RU" sz="3600" b="1" dirty="0" smtClean="0"/>
          </a:p>
          <a:p>
            <a:endParaRPr lang="ru-RU" sz="3600" dirty="0" smtClean="0"/>
          </a:p>
          <a:p>
            <a:r>
              <a:rPr lang="ru-RU" sz="3600" b="1" dirty="0" smtClean="0"/>
              <a:t>Россия занимает одно из первых мест по числу гибели людей на водоемах. В России в среднем на 100 тысяч населения гибнет 9 человек, в то время в таких «водных» странах, как Финляндия, Япония, Австралия, Италия гибель людей составляет на 100 тысяч 2-3 человека.</a:t>
            </a:r>
          </a:p>
          <a:p>
            <a:endParaRPr lang="ru-RU" sz="3600" dirty="0"/>
          </a:p>
        </p:txBody>
      </p:sp>
    </p:spTree>
  </p:cSld>
  <p:clrMapOvr>
    <a:masterClrMapping/>
  </p:clrMapOvr>
  <p:transition advTm="7582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74321"/>
            <a:ext cx="72390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6972320" cy="60722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 водоемах Санкт-Петербурга и области погибло 796 человек, из них 580 — детей. </a:t>
            </a:r>
          </a:p>
          <a:p>
            <a:endParaRPr lang="en-US" sz="2800" b="1" dirty="0" smtClean="0"/>
          </a:p>
          <a:p>
            <a:r>
              <a:rPr lang="ru-RU" sz="2800" b="1" dirty="0" smtClean="0"/>
              <a:t>25 тысяч человек погибло на водоемах Российской Федерации.</a:t>
            </a:r>
            <a:br>
              <a:rPr lang="ru-RU" sz="2800" b="1" dirty="0" smtClean="0"/>
            </a:br>
            <a:endParaRPr lang="en-US" sz="2800" b="1" dirty="0" smtClean="0"/>
          </a:p>
          <a:p>
            <a:r>
              <a:rPr lang="ru-RU" sz="2800" b="1" dirty="0" smtClean="0"/>
              <a:t> Эти люди погибли не от стихийного бедствия, а в результате своей неграмотности и пренебрежения правилами безопасности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    </a:t>
            </a:r>
            <a:r>
              <a:rPr lang="ru-RU" sz="2800" b="1" dirty="0" smtClean="0"/>
              <a:t>Чем не война на воде!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advTm="7457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Необходимо помнить!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– купаться можно только в разрешенных местах и в присутствии взрослых;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   – нельзя нырять в незнакомых местах – на дне могут оказаться </a:t>
            </a:r>
            <a:r>
              <a:rPr lang="ru-RU" sz="2000" b="1" dirty="0" err="1" smtClean="0"/>
              <a:t>притопленные</a:t>
            </a:r>
            <a:r>
              <a:rPr lang="ru-RU" sz="2000" b="1" dirty="0" smtClean="0"/>
              <a:t> бревна, камни, коряги;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   – не следует купаться в заболоченных местах и там, где есть водоросли или тина;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   – ни в коем случае не плавать на надувных матрацах, автомобильных камерах, надувных игрушках – подручное средство может оказаться неисправным, порваться, человек внезапно окажется в воде, а это очень опасно даже для умеющих хорошо плавать;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   – нельзя цепляться за лодки, вылезать на знаки навигационного оборудования (бакены, буйки и т. д.);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   – нельзя подплывать к проходящим судам, заплывать за буйки, ограничивающие зону заплыва, и выплывать на фарватер</a:t>
            </a:r>
            <a:r>
              <a:rPr lang="ru-RU" sz="2800" b="1" dirty="0" smtClean="0"/>
              <a:t>;</a:t>
            </a:r>
          </a:p>
          <a:p>
            <a:endParaRPr lang="ru-RU" sz="2800" dirty="0"/>
          </a:p>
        </p:txBody>
      </p:sp>
    </p:spTree>
  </p:cSld>
  <p:clrMapOvr>
    <a:masterClrMapping/>
  </p:clrMapOvr>
  <p:transition advTm="9267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   – нельзя купаться в штормовую погоду или в местах сильного прибоя;</a:t>
            </a:r>
          </a:p>
          <a:p>
            <a:r>
              <a:rPr lang="ru-RU" sz="2800" b="1" dirty="0" smtClean="0"/>
              <a:t>   – если вы оказались в воде на сильном течении, не пытайтесь плыть навстречу течению, справиться с ним сил не хватит; в этом случае нужно плыть по течению, но так, чтобы постепенно приближаться к берегу;</a:t>
            </a:r>
          </a:p>
          <a:p>
            <a:r>
              <a:rPr lang="ru-RU" sz="2800" b="1" dirty="0" smtClean="0"/>
              <a:t>   – если попали в водоворот, не пугайтесь, наберите побольше воздуха, нырните и постарайтесь резко свернуть в сторону от него;</a:t>
            </a:r>
          </a:p>
          <a:p>
            <a:r>
              <a:rPr lang="ru-RU" sz="2800" b="1" dirty="0" smtClean="0"/>
              <a:t>   – если у вас свело судорогой мышцы, ложитесь на спину и плывите к берегу, постарайтесь при этом растереть сведенные мышцы;</a:t>
            </a:r>
          </a:p>
          <a:p>
            <a:r>
              <a:rPr lang="ru-RU" sz="2800" b="1" dirty="0" smtClean="0"/>
              <a:t>   – не стесняйтесь позвать на помощь товарищей, взрослых;</a:t>
            </a:r>
          </a:p>
          <a:p>
            <a:r>
              <a:rPr lang="ru-RU" sz="2800" b="1" dirty="0" smtClean="0"/>
              <a:t>   – нельзя подавать крики ложной тревоги.</a:t>
            </a:r>
          </a:p>
          <a:p>
            <a:endParaRPr lang="ru-RU" dirty="0"/>
          </a:p>
        </p:txBody>
      </p:sp>
    </p:spTree>
  </p:cSld>
  <p:clrMapOvr>
    <a:masterClrMapping/>
  </p:clrMapOvr>
  <p:transition advTm="9017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1714512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Главное правило при спасении утопающего — действовать обдуманно, спокойно и осторожно. Услышав зов о помощи, надо ему немедленно ответить, чтобы он знал, что положение замечено, и помощь ему будет оказана. Это придает силы </a:t>
            </a:r>
            <a:r>
              <a:rPr lang="ru-RU" sz="1800" i="1" dirty="0" smtClean="0">
                <a:solidFill>
                  <a:schemeClr val="tx1"/>
                </a:solidFill>
              </a:rPr>
              <a:t>утопающему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AM_0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SAM_00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Tm="6942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Не давайте утопающему схватить вас .Подплывать к утопающему необходимо сзади. При буксировке утопающего следить за тем чтобы его голова находилась над водой.</a:t>
            </a:r>
            <a:endParaRPr lang="ru-RU" sz="4000" b="1" dirty="0"/>
          </a:p>
        </p:txBody>
      </p:sp>
    </p:spTree>
  </p:cSld>
  <p:clrMapOvr>
    <a:masterClrMapping/>
  </p:clrMapOvr>
  <p:transition advTm="6817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Способы транспортировки утопающих.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57200" y="4572008"/>
            <a:ext cx="7258072" cy="14287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захватите ладонями голову пострадавшего сзади с обеих сторон за подбородок, гребите одними ногами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178808" y="6572272"/>
            <a:ext cx="3520440" cy="2857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7" descr="SAM_007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0870" y="1959540"/>
            <a:ext cx="3521075" cy="2640806"/>
          </a:xfrm>
        </p:spPr>
      </p:pic>
      <p:pic>
        <p:nvPicPr>
          <p:cNvPr id="10" name="Содержимое 9" descr="SAM_00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928802"/>
            <a:ext cx="3521075" cy="2640806"/>
          </a:xfrm>
        </p:spPr>
      </p:pic>
    </p:spTree>
  </p:cSld>
  <p:clrMapOvr>
    <a:masterClrMapping/>
  </p:clrMapOvr>
  <p:transition advTm="6147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00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714752"/>
            <a:ext cx="3520440" cy="26098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просуньте свою левую руку под мышку его левой руки и захватите запястье его правой руки. гребите одной рукой и ногами;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SAM_007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858441"/>
            <a:ext cx="3521075" cy="2640806"/>
          </a:xfrm>
        </p:spPr>
      </p:pic>
      <p:pic>
        <p:nvPicPr>
          <p:cNvPr id="8" name="Содержимое 7" descr="SAM_007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 advTm="5803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401</Words>
  <Application>Microsoft Office PowerPoint</Application>
  <PresentationFormat>Экран (4:3)</PresentationFormat>
  <Paragraphs>61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Правила поведения и безопасности на воде.Спасение утопающих</vt:lpstr>
      <vt:lpstr> </vt:lpstr>
      <vt:lpstr> </vt:lpstr>
      <vt:lpstr>Необходимо помнить!</vt:lpstr>
      <vt:lpstr>Слайд 5</vt:lpstr>
      <vt:lpstr>Главное правило при спасении утопающего — действовать обдуманно, спокойно и осторожно. Услышав зов о помощи, надо ему немедленно ответить, чтобы он знал, что положение замечено, и помощь ему будет оказана. Это придает силы утопающему</vt:lpstr>
      <vt:lpstr> </vt:lpstr>
      <vt:lpstr>Способы транспортировки утопающих.</vt:lpstr>
      <vt:lpstr> </vt:lpstr>
      <vt:lpstr> </vt:lpstr>
      <vt:lpstr>Правила поведения в бассейне. </vt:lpstr>
      <vt:lpstr>Спускаться в воду только по лестнице  спиной вперед.</vt:lpstr>
      <vt:lpstr>Для занятий в бассейне необходимо иметь:</vt:lpstr>
      <vt:lpstr>.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и безопасности на воде.Спасение утопающих</dc:title>
  <dc:creator>Ольга</dc:creator>
  <cp:lastModifiedBy>Ольга</cp:lastModifiedBy>
  <cp:revision>19</cp:revision>
  <dcterms:created xsi:type="dcterms:W3CDTF">2013-03-22T11:47:33Z</dcterms:created>
  <dcterms:modified xsi:type="dcterms:W3CDTF">2013-03-22T15:26:02Z</dcterms:modified>
</cp:coreProperties>
</file>