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6929-53CF-4FD0-BCFE-7B9FD06D767E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7A2B5-D471-4BC1-86BE-4C2E4E2F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A2B5-D471-4BC1-86BE-4C2E4E2F94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.РАЗМИНКА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Допиши формулу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pic>
        <p:nvPicPr>
          <p:cNvPr id="1028" name="Picture 4" descr="http://smages.com/blog/wp-content/uploads/5109315b-570x300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1198" b="39361"/>
          <a:stretch>
            <a:fillRect/>
          </a:stretch>
        </p:blipFill>
        <p:spPr bwMode="auto">
          <a:xfrm>
            <a:off x="0" y="5445224"/>
            <a:ext cx="5429250" cy="1412776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88091">
            <a:off x="309129" y="463247"/>
            <a:ext cx="1913750" cy="78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61924">
            <a:off x="2386240" y="1033920"/>
            <a:ext cx="2487226" cy="77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88640"/>
            <a:ext cx="1944216" cy="88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983925">
            <a:off x="6844415" y="889108"/>
            <a:ext cx="17907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3.ЗАНИМАТЕЛЬНЫЕ ОПЫТЫ</a:t>
            </a:r>
            <a:endParaRPr lang="ru-RU" sz="5400" u="sng" dirty="0"/>
          </a:p>
        </p:txBody>
      </p:sp>
      <p:pic>
        <p:nvPicPr>
          <p:cNvPr id="4" name="Picture 2" descr="E:\Картинки\Картинки3\Animated\лица\j02827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E:\Картинки\Картинки3\Animated\лица\j02827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00892" y="2071678"/>
            <a:ext cx="17272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507579/img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86256"/>
            <a:ext cx="38766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507579/img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071942"/>
            <a:ext cx="1214446" cy="179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Поздравляем победителей!</a:t>
            </a:r>
            <a:b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E:\Картинки\Картинки3\Animated\спорт\j02837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143248"/>
            <a:ext cx="2714625" cy="342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2 -0.18775 C -0.03542 -0.19052 -0.0415 -0.19237 -0.04757 -0.19445 C -0.05747 -0.19376 -0.06719 -0.1933 -0.07709 -0.19214 C -0.08768 -0.19076 -0.0974 -0.18243 -0.10816 -0.18128 C -0.13611 -0.1785 -0.1224 -0.18012 -0.14913 -0.17688 C -0.15504 -0.17434 -0.16111 -0.17226 -0.16719 -0.17041 C -0.16962 -0.16139 -0.17275 -0.15815 -0.17709 -0.15076 C -0.18334 -0.14012 -0.18507 -0.13434 -0.1934 -0.12671 C -0.19653 -0.11515 -0.20452 -0.10821 -0.2099 -0.09827 C -0.21129 -0.09549 -0.21181 -0.09226 -0.2132 -0.08948 C -0.21459 -0.08648 -0.2165 -0.0837 -0.21806 -0.08093 C -0.22188 -0.06451 -0.23021 -0.04694 -0.24097 -0.03723 C -0.24323 -0.03284 -0.24531 -0.02844 -0.24757 -0.02405 C -0.24861 -0.02197 -0.25087 -0.01758 -0.25087 -0.01758 C -0.24965 0.01387 -0.24792 0.06589 -0.22622 0.08716 C -0.21667 0.10659 -0.20295 0.11977 -0.1934 0.13965 C -0.18646 0.15422 -0.18334 0.17156 -0.17222 0.18104 C -0.16875 0.18797 -0.16476 0.19884 -0.15903 0.203 C -0.1559 0.20531 -0.15209 0.20485 -0.14913 0.2074 C -0.13837 0.21711 -0.12917 0.21849 -0.11632 0.22034 C -0.11476 0.22104 -0.11302 0.22173 -0.11146 0.22266 C -0.1092 0.22404 -0.10712 0.22589 -0.10486 0.22705 C -0.09757 0.23075 -0.08941 0.23121 -0.08195 0.23352 C -0.07188 0.24277 -0.06667 0.24069 -0.05243 0.24231 C -0.01233 0.25503 -0.06285 0.23977 0.05416 0.2467 C 0.06198 0.24716 0.06927 0.25179 0.07708 0.25318 C 0.13021 0.25248 0.22673 0.2941 0.27378 0.22913 C 0.27569 0.18589 0.27569 0.20138 0.28038 0.17248 C 0.28194 0.11306 0.28403 0.05734 0.28194 -0.00232 C 0.28125 -0.02104 0.275 -0.04786 0.26719 -0.06336 C 0.26666 -0.06544 0.26632 -0.06775 0.26562 -0.06983 C 0.26423 -0.07376 0.26163 -0.07677 0.26059 -0.08093 C 0.2566 -0.09549 0.25989 -0.09711 0.25087 -0.10914 C 0.24861 -0.11815 0.24705 -0.12347 0.24097 -0.12879 C 0.23785 -0.1422 0.22969 -0.14613 0.22291 -0.15515 C 0.22153 -0.157 0.22118 -0.16023 0.21962 -0.16162 C 0.21771 -0.16324 0.21528 -0.16301 0.21302 -0.1637 C 0.20451 -0.17272 0.19705 -0.17711 0.1868 -0.18128 C 0.17725 -0.19006 0.16545 -0.18937 0.15416 -0.19214 C 0.09896 -0.19122 0.03246 -0.19445 -0.02622 -0.19006 C -0.0408 -0.18706 -0.05382 -0.18497 -0.06893 -0.18336 C -0.079 -0.17434 -0.08646 -0.16833 -0.09844 -0.1637 C -0.11129 -0.15353 -0.12014 -0.1459 -0.13438 -0.13989 C -0.14271 -0.13272 -0.14861 -0.12 -0.15417 -0.10914 C -0.16771 -0.08232 -0.15156 -0.12116 -0.16233 -0.09619 C -0.16354 -0.09341 -0.16476 -0.09041 -0.16563 -0.0874 C -0.16684 -0.08301 -0.16893 -0.07422 -0.16893 -0.07422 C -0.17448 -0.02706 -0.19045 0.04277 -0.15747 0.0719 C -0.14827 0.0904 -0.16302 0.06242 -0.14427 0.08716 C -0.14254 0.08948 -0.14306 0.0941 -0.14097 0.09595 C -0.13715 0.09965 -0.13229 0.10034 -0.12795 0.10266 C -0.12188 0.10612 -0.11597 0.11005 -0.1099 0.11352 C -0.10417 0.11676 -0.09757 0.11676 -0.09184 0.12 C -0.08507 0.12393 -0.08108 0.12855 -0.07379 0.13086 C -0.06233 0.13849 -0.05209 0.14543 -0.03941 0.14844 C -0.03368 0.15214 -0.029 0.15861 -0.02292 0.16138 C -0.01354 0.16578 -0.0033 0.16809 0.0066 0.17017 C 0.00868 0.17156 0.01059 0.17456 0.01302 0.17456 C 0.06441 0.17526 0.1158 0.17387 0.16719 0.17248 C 0.17604 0.17225 0.19444 0.14312 0.2033 0.13526 C 0.221 0.10057 0.20781 0.12901 0.20486 0.02612 C 0.20434 0.00994 0.19861 -0.0081 0.1934 -0.02197 C 0.19028 -0.03029 0.19028 -0.03977 0.1868 -0.0481 C 0.17656 -0.0726 0.1434 -0.10174 0.12291 -0.10706 C 0.11128 -0.11746 0.09739 -0.11862 0.08368 -0.12023 C 0.03073 -0.11931 -0.02327 -0.12948 -0.07535 -0.11584 C -0.08368 -0.11353 -0.09306 -0.10428 -0.10174 -0.10058 C -0.10695 -0.08995 -0.10886 -0.08578 -0.11146 -0.07422 C -0.11007 -0.05064 -0.11459 -0.02151 -0.10174 -0.00232 C -0.09913 0.00161 -0.09584 0.00462 -0.0934 0.00855 C -0.08334 0.02497 -0.09184 0.01942 -0.08195 0.02404 C -0.0691 0.03745 -0.06042 0.04901 -0.05087 0.06751 C -0.04479 0.0793 -0.02396 0.08416 -0.01476 0.08716 C 0.02031 0.08647 0.08732 0.11653 0.11302 0.06335 C 0.11944 0.03075 0.11528 0.00901 0.09826 -0.0111 C 0.08837 -0.02266 0.07986 -0.03561 0.06719 -0.04162 C 0.06198 -0.04856 0.05903 -0.04925 0.05243 -0.05249 C 0.03107 -0.0518 -0.00972 -0.06798 -0.02952 -0.04162 C -0.03229 -0.02567 -0.03195 0.01965 -0.01632 0.02612 C -0.0099 0.03468 -0.00677 0.03352 0.00156 0.03699 C 0.025 0.03514 0.02899 0.04416 0.03437 0.02173 C 0.03385 0.01664 0.0342 0.01133 0.03281 0.00647 C 0.03003 -0.00255 0.0191 -0.00625 0.01302 -0.00879 C 0.00868 -0.0081 0.00399 -0.00879 -2.77778E-7 -0.00671 C -0.01077 -0.00093 0.00035 0.00161 0.00156 0.00208 C 0.00434 0.00138 0.00746 0.00208 0.00989 2.89017E-7 C 0.01701 -0.00625 0.00625 -0.01388 0.0033 -0.01526 C 0.00052 -0.01457 -0.00382 -0.01665 -0.00486 -0.01318 C -0.00938 0.00069 -0.00382 2.89017E-7 -2.77778E-7 2.89017E-7 " pathEditMode="relative" ptsTypes="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214422"/>
            <a:ext cx="8640960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83568" y="1412776"/>
          <a:ext cx="1964666" cy="808980"/>
        </p:xfrm>
        <a:graphic>
          <a:graphicData uri="http://schemas.openxmlformats.org/presentationml/2006/ole">
            <p:oleObj spid="_x0000_s14338" name="Формула" r:id="rId3" imgW="43164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2500306"/>
          <a:ext cx="1584176" cy="1444396"/>
        </p:xfrm>
        <a:graphic>
          <a:graphicData uri="http://schemas.openxmlformats.org/presentationml/2006/ole">
            <p:oleObj spid="_x0000_s14339" name="Формула" r:id="rId4" imgW="43164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57225" y="4724400"/>
          <a:ext cx="2789238" cy="966788"/>
        </p:xfrm>
        <a:graphic>
          <a:graphicData uri="http://schemas.openxmlformats.org/presentationml/2006/ole">
            <p:oleObj spid="_x0000_s14340" name="Формула" r:id="rId5" imgW="66024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796136" y="4653136"/>
          <a:ext cx="2646294" cy="864096"/>
        </p:xfrm>
        <a:graphic>
          <a:graphicData uri="http://schemas.openxmlformats.org/presentationml/2006/ole">
            <p:oleObj spid="_x0000_s14343" name="Формула" r:id="rId6" imgW="62208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776913" y="2924175"/>
          <a:ext cx="2646362" cy="792163"/>
        </p:xfrm>
        <a:graphic>
          <a:graphicData uri="http://schemas.openxmlformats.org/presentationml/2006/ole">
            <p:oleObj spid="_x0000_s14344" name="Формула" r:id="rId7" imgW="876240" imgH="228600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395663" y="1357313"/>
          <a:ext cx="1866900" cy="1233487"/>
        </p:xfrm>
        <a:graphic>
          <a:graphicData uri="http://schemas.openxmlformats.org/presentationml/2006/ole">
            <p:oleObj spid="_x0000_s14345" name="Формула" r:id="rId8" imgW="558720" imgH="393480" progId="Equation.3">
              <p:embed/>
            </p:oleObj>
          </a:graphicData>
        </a:graphic>
      </p:graphicFrame>
      <p:graphicFrame>
        <p:nvGraphicFramePr>
          <p:cNvPr id="14346" name="Object 3"/>
          <p:cNvGraphicFramePr>
            <a:graphicFrameLocks noChangeAspect="1"/>
          </p:cNvGraphicFramePr>
          <p:nvPr/>
        </p:nvGraphicFramePr>
        <p:xfrm>
          <a:off x="6075363" y="1500188"/>
          <a:ext cx="2609850" cy="746125"/>
        </p:xfrm>
        <a:graphic>
          <a:graphicData uri="http://schemas.openxmlformats.org/presentationml/2006/ole">
            <p:oleObj spid="_x0000_s14346" name="Формула" r:id="rId9" imgW="711000" imgH="20304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3357554" y="2714620"/>
          <a:ext cx="1536700" cy="1444625"/>
        </p:xfrm>
        <a:graphic>
          <a:graphicData uri="http://schemas.openxmlformats.org/presentationml/2006/ole">
            <p:oleObj spid="_x0000_s14348" name="Формула" r:id="rId10" imgW="419040" imgH="393480" progId="Equation.3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Разгадайте, зашифрованные в ребусах, слова по физике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fi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7929618" cy="3500462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fiz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000108"/>
            <a:ext cx="7286676" cy="392909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fiz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214422"/>
            <a:ext cx="7000924" cy="364333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fiz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928670"/>
            <a:ext cx="6500858" cy="400052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728" y="857232"/>
            <a:ext cx="62865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chemeClr val="tx2"/>
                </a:solidFill>
              </a:rPr>
              <a:t>Составьте из букв слова </a:t>
            </a:r>
            <a:r>
              <a:rPr lang="ru-RU" sz="8000" b="1" i="1" u="sng" dirty="0" smtClean="0">
                <a:solidFill>
                  <a:schemeClr val="tx2"/>
                </a:solidFill>
                <a:latin typeface="Comic Sans MS" pitchFamily="66" charset="0"/>
              </a:rPr>
              <a:t>динамометр</a:t>
            </a:r>
            <a:r>
              <a:rPr lang="ru-RU" sz="8000" b="1" i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rgbClr val="002060"/>
                </a:solidFill>
              </a:rPr>
              <a:t>слова – </a:t>
            </a:r>
            <a:r>
              <a:rPr lang="ru-RU" sz="4000" u="sng" dirty="0" smtClean="0">
                <a:solidFill>
                  <a:srgbClr val="002060"/>
                </a:solidFill>
              </a:rPr>
              <a:t>существительные</a:t>
            </a:r>
            <a:r>
              <a:rPr lang="ru-RU" sz="4000" dirty="0" smtClean="0">
                <a:solidFill>
                  <a:srgbClr val="002060"/>
                </a:solidFill>
              </a:rPr>
              <a:t> связанные с физикой!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500570"/>
            <a:ext cx="6492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429132"/>
            <a:ext cx="1123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2.КОНКУРС ЗНАТОКОВ ФИЗИКИ</a:t>
            </a:r>
            <a:endParaRPr lang="ru-RU" sz="5400" u="sng" dirty="0"/>
          </a:p>
        </p:txBody>
      </p:sp>
      <p:pic>
        <p:nvPicPr>
          <p:cNvPr id="4" name="Picture 2" descr="E:\Картинки\Картинки3\Animated\лица\j02827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00100" y="3357562"/>
            <a:ext cx="17033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Картинки\Картинки3\Animated\лица\j02827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286124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34</Words>
  <Application>Microsoft Office PowerPoint</Application>
  <PresentationFormat>Экран (4:3)</PresentationFormat>
  <Paragraphs>9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Формула</vt:lpstr>
      <vt:lpstr>Microsoft Equation 3.0</vt:lpstr>
      <vt:lpstr>1.РАЗМИНКА</vt:lpstr>
      <vt:lpstr>Слайд 2</vt:lpstr>
      <vt:lpstr>Разгадайте, зашифрованные в ребусах, слова по физике</vt:lpstr>
      <vt:lpstr>Слайд 4</vt:lpstr>
      <vt:lpstr>Слайд 5</vt:lpstr>
      <vt:lpstr>Слайд 6</vt:lpstr>
      <vt:lpstr>Слайд 7</vt:lpstr>
      <vt:lpstr>Слайд 8</vt:lpstr>
      <vt:lpstr>2.КОНКУРС ЗНАТОКОВ ФИЗИКИ</vt:lpstr>
      <vt:lpstr>3.ЗАНИМАТЕЛЬНЫЕ ОПЫТЫ</vt:lpstr>
      <vt:lpstr>Поздравляем победителей!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</dc:title>
  <dc:creator>админ</dc:creator>
  <cp:lastModifiedBy>админ</cp:lastModifiedBy>
  <cp:revision>22</cp:revision>
  <dcterms:modified xsi:type="dcterms:W3CDTF">2015-01-23T00:03:30Z</dcterms:modified>
</cp:coreProperties>
</file>