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85" r:id="rId13"/>
    <p:sldId id="288" r:id="rId14"/>
    <p:sldId id="312" r:id="rId15"/>
    <p:sldId id="313" r:id="rId16"/>
    <p:sldId id="270" r:id="rId17"/>
    <p:sldId id="271" r:id="rId18"/>
    <p:sldId id="272" r:id="rId19"/>
    <p:sldId id="276" r:id="rId20"/>
    <p:sldId id="310" r:id="rId21"/>
    <p:sldId id="278" r:id="rId22"/>
    <p:sldId id="279" r:id="rId23"/>
    <p:sldId id="306" r:id="rId24"/>
    <p:sldId id="280" r:id="rId25"/>
    <p:sldId id="281" r:id="rId26"/>
    <p:sldId id="283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AC0B5-762E-4478-8216-448EEFF3FC3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AC0B5-762E-4478-8216-448EEFF3FC3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AC0B5-762E-4478-8216-448EEFF3FC3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883634-638D-4554-81BE-8BB28BDDD3A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18.jpeg"/><Relationship Id="rId4" Type="http://schemas.openxmlformats.org/officeDocument/2006/relationships/slide" Target="slide15.xml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oki-fizkultury.ru/pages/video-uroki-basketbola.html" TargetMode="External"/><Relationship Id="rId3" Type="http://schemas.openxmlformats.org/officeDocument/2006/relationships/hyperlink" Target="http://images.yandex.ru/yandsearch?text=%D0%BA%D0%BB%D0%B8%D0%BF%D0%B0%D1%80%D1%82%20%D0%BA%D0%B0%D1%80%D1%82%D0%B8%D0%BD%D0%BA%D0%B8%20%D0%B2%D0%BE%D0%BB%D0%B5%D0%B9%D0%B1%D0%BE%D0%BB&amp;img_url=http://www.tsv1886gera-leumnitz.privat.t-online.de/VOLLEYB_100.jpg&amp;pos=4&amp;rpt=simage&amp;lr=194&amp;noreask=1&amp;source=wiz" TargetMode="External"/><Relationship Id="rId7" Type="http://schemas.openxmlformats.org/officeDocument/2006/relationships/hyperlink" Target="http://www.youtube.com/watch?v=0ndzXg6XPn0" TargetMode="External"/><Relationship Id="rId2" Type="http://schemas.openxmlformats.org/officeDocument/2006/relationships/hyperlink" Target="http://images.yandex.ru/yandsearch?text=%D0%BA%D0%BE%D0%BC%D0%BF%D1%8C%D1%8E%D1%82%D0%B5%D1%80%20%D0%B8%20%D1%84%D0%B8%D0%B7%D0%BA%D1%83%D0%BB%D1%8C%D1%82%D1%83%D1%80%D0%B0%20%D0%BA%D0%B0%D1%80%D1%82%D0%B8%D0%BD%D0%BA%D0%B8&amp;img_url=http://spo.1september.ru/2009/07/2.1.jpg&amp;pos=2&amp;rpt=simage&amp;lr=194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mbol.ru/publ/nauchnye_stati/ispolzovanie_informacionno_kommunikacionnykh_tekhnologij_na_urokakh_v_nachalnoj_shkole/2-1-0-30" TargetMode="External"/><Relationship Id="rId5" Type="http://schemas.openxmlformats.org/officeDocument/2006/relationships/hyperlink" Target="http://images.yandex.ru/yandsearch?source=wiz&amp;fp=0&amp;text=%D0%B8%D1%81%D0%BF%D0%BE%D0%BB%D1%8C%D0%B7%D0%BE%D0%B2%D0%B0%D0%BD%D0%B8%D0%B5%20%D0%B8%D0%BA%D1%82%20%D0%BD%D0%B0%20%D1%83%D1%80%D0%BE%D0%BA%D0%B0%D1%85%20%D1%84%D0%B8%D0%B7%D0%BA%D1%83%D0%BB%D1%8C%D1%82%D1%83%D1%80%D1%8B%20%D0%BA%D0%B0%D1%80%D1%82%D0%B8%D0%BD%D0%BA%D0%B8&amp;noreask=1&amp;pos=2&amp;lr=194&amp;rpt=simage&amp;uinfo=ww-991-wh-589-fw-766-fh-448-pd-1&amp;img_url=http://www.uchportal.ru/_ld/259/34846774.png" TargetMode="External"/><Relationship Id="rId4" Type="http://schemas.openxmlformats.org/officeDocument/2006/relationships/hyperlink" Target="http://images.yandex.ru/yandsearch?text=%D0%BA%D0%B0%D1%80%D1%82%D0%B8%D0%BD%D0%BA%D0%B8%20%D1%81%D0%B1%D0%BE%D1%80%D0%BD%D0%B0%D1%8F%20%D1%80%D0%BE%D1%81%D1%81%D0%B8%D0%B8%20%D0%BF%D0%BE%20%D0%B1%D0%B0%D1%81%D0%BA%D0%B5%D1%82%D0%B1%D0%BE%D0%BB%D1%83&amp;img_url=http://data.photo.sibnet.ru/upload/img/130473638028.jpg&amp;pos=0&amp;rpt=simage&amp;lr=194&amp;noreask=1&amp;source=wiz" TargetMode="External"/><Relationship Id="rId9" Type="http://schemas.openxmlformats.org/officeDocument/2006/relationships/hyperlink" Target="http://images.yandex.ru/yandsearch?text=%D0%BA%D0%BB%D0%B8%D0%BF%D0%B0%D1%80%D1%82%20%D0%BA%D0%B0%D1%80%D1%82%D0%B8%D0%BD%D0%BA%D0%B8%20%D0%B2%D0%BE%D0%BB%D0%B5%D0%B9%D0%B1%D0%BE%D0%BB%20%D0%B6%D0%B5%D1%81%D1%82%D1%8B&amp;lr=194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ИСПОЛЬЗОВАНИЕ  ИКТ  НА  УРОКЕ ФИЗИЧЕСКОЙ  КУЛЬТУРЫ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4329114" cy="4709160"/>
          </a:xfrm>
        </p:spPr>
        <p:txBody>
          <a:bodyPr/>
          <a:lstStyle/>
          <a:p>
            <a:pPr marL="0" lvl="0" indent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ru-RU" dirty="0" smtClean="0"/>
              <a:t>Презентацию подготовил учитель физической </a:t>
            </a:r>
            <a:r>
              <a:rPr lang="ru-RU" dirty="0" smtClean="0"/>
              <a:t>культуры </a:t>
            </a:r>
          </a:p>
          <a:p>
            <a:pPr marL="0" lvl="0" indent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ru-RU" dirty="0" err="1" smtClean="0"/>
              <a:t>Бадулина</a:t>
            </a:r>
            <a:r>
              <a:rPr lang="ru-RU" dirty="0" smtClean="0"/>
              <a:t> Татьяна Сергеевна</a:t>
            </a:r>
            <a:endParaRPr lang="ru-RU" dirty="0"/>
          </a:p>
        </p:txBody>
      </p:sp>
      <p:pic>
        <p:nvPicPr>
          <p:cNvPr id="4" name="Picture 2" descr="C:\Users\1\Pictures\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371477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2643182"/>
            <a:ext cx="307183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	ИКТ на уроке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335758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изложении нового материала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500306"/>
            <a:ext cx="242892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подготовке к экзаменам, олимпиаде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428868"/>
            <a:ext cx="228601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контроля знаний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571480"/>
            <a:ext cx="22860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закреплении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072074"/>
            <a:ext cx="3714808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выполнении домашнего задания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143512"/>
            <a:ext cx="32861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 внешкольной работе</a:t>
            </a:r>
            <a:endParaRPr lang="ru-RU" sz="28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5500694" y="3786190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3286116" y="4071942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" idx="1"/>
          </p:cNvCxnSpPr>
          <p:nvPr/>
        </p:nvCxnSpPr>
        <p:spPr>
          <a:xfrm rot="10800000">
            <a:off x="2857488" y="3286124"/>
            <a:ext cx="142876" cy="18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643174" y="1500174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" idx="0"/>
          </p:cNvCxnSpPr>
          <p:nvPr/>
        </p:nvCxnSpPr>
        <p:spPr>
          <a:xfrm rot="5400000" flipH="1" flipV="1">
            <a:off x="4911335" y="1268006"/>
            <a:ext cx="1000122" cy="175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000760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729534" cy="142557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ИСПОЛЬЗОВАНИЕ  ИКТ  НА  УРОКЕ  ФИЗИЧЕСКОЙ      КУЛЬТУРЫЫ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41434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Физкультура в режиме 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 по новой методике доцента Виталия </a:t>
            </a:r>
            <a:r>
              <a:rPr lang="ru-RU" sz="2400" dirty="0" err="1" smtClean="0"/>
              <a:t>Храмова</a:t>
            </a:r>
            <a:r>
              <a:rPr lang="ru-RU" sz="2400" dirty="0" smtClean="0"/>
              <a:t> 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26" name="Picture 2" descr="F:\DCIM\100_PANA\P10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4071966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50030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Демонстрируйте технику вида спорта  на большом экране прямо в спортзале .</a:t>
            </a:r>
            <a:br>
              <a:rPr lang="ru-RU" sz="2400" dirty="0" smtClean="0"/>
            </a:br>
            <a:r>
              <a:rPr lang="ru-RU" sz="2400" dirty="0" smtClean="0"/>
              <a:t>Ученикам надо показать технику вида спорта, а личный показ не всегда возможен? Теперь ученики знакомятся с движениями только в эталонном  исполнении с помощью  видео  уроков физкультуры. Видя себя на экране исправляют ошибки.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3" descr="F:\DCIM\100_PANA\P100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71942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714668"/>
            <a:ext cx="8229600" cy="789741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.</a:t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КУЛЬТУРЫ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3643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Техника двигательного действия  может быть отображена в трех режимах:                                 1) общая характеристика;                               2) детальная характеристика;                       3) характеристика по элемент</a:t>
            </a:r>
            <a:endParaRPr lang="ru-RU" sz="2800" dirty="0"/>
          </a:p>
        </p:txBody>
      </p:sp>
      <p:pic>
        <p:nvPicPr>
          <p:cNvPr id="9" name="Picture 3" descr="C:\Users\Public\Pictures\Sample Pictures\item_50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638049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3536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КУЛЬТУРЫ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64922"/>
            <a:ext cx="3857652" cy="26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17"/>
            <a:ext cx="328614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32861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800" dirty="0" smtClean="0"/>
              <a:t>Упражнения можно показывать в трех вариантах: видеозапись, </a:t>
            </a:r>
            <a:r>
              <a:rPr lang="ru-RU" sz="2800" dirty="0" err="1" smtClean="0"/>
              <a:t>флэш-анимация</a:t>
            </a:r>
            <a:r>
              <a:rPr lang="ru-RU" sz="2800" dirty="0" smtClean="0"/>
              <a:t> и рисунок  Учитель может самостоятельно определить то, каким материалом ему лучше воспользоваться.                 </a:t>
            </a:r>
            <a:endParaRPr lang="ru-RU" sz="2800" dirty="0"/>
          </a:p>
        </p:txBody>
      </p:sp>
      <p:pic>
        <p:nvPicPr>
          <p:cNvPr id="10242" name="Picture 2" descr="C:\Users\1\Pictures\100_PANA\1348574834_sport_0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550072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54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Демонстрационные программы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наглядной демонстрации (картины, фотографии, видеофрагменты, плакат</a:t>
            </a:r>
            <a:endParaRPr lang="ru-RU" sz="2800" dirty="0"/>
          </a:p>
        </p:txBody>
      </p:sp>
      <p:pic>
        <p:nvPicPr>
          <p:cNvPr id="1026" name="Picture 2" descr="C:\Users\1\Pictures\4303_html_m4e0278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071966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1928802"/>
            <a:ext cx="362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Строевые упражнения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428868"/>
            <a:ext cx="40719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Исходное положение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54000" contrast="78000"/>
          </a:blip>
          <a:srcRect/>
          <a:stretch>
            <a:fillRect/>
          </a:stretch>
        </p:blipFill>
        <p:spPr bwMode="auto">
          <a:xfrm>
            <a:off x="5000628" y="2786058"/>
            <a:ext cx="3929090" cy="3571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2357430"/>
            <a:ext cx="392909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Перестроение дроблением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5929330"/>
            <a:ext cx="138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ДРОБЛЕНИЕ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585789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СВЕДЕНИЕ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54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программы: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используются  в основном для объяснения нового материала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компьютерных технологий возможно на  всех этапах урока.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с помощью видеоряда, звука и текста школьник получает представление об изучаемом двигательном действии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учитель может откорректировать и отследить закрепленные знания. На помощь придет компьютерный контроль.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IMG_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61436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4282" y="857232"/>
            <a:ext cx="85725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учебная программа представлена в виде плакатов, где определенное двигательное действие разбито на фазы. Это помогает учителю указать на правильность выполнения и предвосхитить неправильное выполнение и травмы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85728"/>
            <a:ext cx="621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3071810"/>
            <a:ext cx="723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Техника движений при переходе через планку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8564" y="3195459"/>
            <a:ext cx="87154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абсолютная доступность при любой физической подготовленности;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заинтересованность учащихся в изучении техники приемов игры волейбол и баскетбол;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применение этих знаний и умение в жизни (на  отдыхе, в летних лагерях);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621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835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Результатами использования интерактивной доски на уроках физкультуры является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1026" name="Picture 2" descr="C:\Users\1\Pictures\100_PANA\106617_w640_h640_11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28670"/>
            <a:ext cx="435771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 ФИЗИЧЕСКОЙ      КУЛЬТУРЫЫ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363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B0F0"/>
                </a:solidFill>
              </a:rPr>
              <a:t>ПРЕЗЕНТАЦИЯ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ЦЕЛЬ</a:t>
            </a:r>
            <a:r>
              <a:rPr lang="en-US" sz="2800" i="1" dirty="0" smtClean="0">
                <a:solidFill>
                  <a:srgbClr val="00B0F0"/>
                </a:solidFill>
              </a:rPr>
              <a:t>:</a:t>
            </a:r>
            <a:endParaRPr lang="ru-RU" sz="2800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. Актуализация знаний. 2.Сопровождение объяснения учителем нового материала.            3. Первичное закрепление знаний.       4. Обобщения и систематизация знаний.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571612"/>
            <a:ext cx="4441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&lt;&lt;</a:t>
            </a:r>
            <a:r>
              <a:rPr lang="ru-RU" sz="2800" dirty="0" smtClean="0">
                <a:solidFill>
                  <a:srgbClr val="00B0F0"/>
                </a:solidFill>
              </a:rPr>
              <a:t>История баскетбола</a:t>
            </a:r>
            <a:r>
              <a:rPr lang="en-US" sz="2800" dirty="0" smtClean="0">
                <a:solidFill>
                  <a:srgbClr val="00B0F0"/>
                </a:solidFill>
              </a:rPr>
              <a:t>&gt;&gt;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121" name="Picture 1" descr="C:\Users\1\Pictures\100_PANA\2012-08-12T152023Z_891603463_LM2E88C16LS4Q_RTRMADP_3_OLY-VOLL-VOMVBL-VOM40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78634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786842" cy="1285884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ИСПОЛЬЗОВАНИЕ  ИКТ  НА УРОКЕ ФИЗИЧЕСКОЙ  КУЛЬТУРЕ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CCFFFF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Дорогие ребята , Уважаемые родители! Помните!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1.    Неправильная  осанка может не только нанести непоправимый вред здоровью, но и испортить человеку жизнь.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2.    Особенно портит осанку неправильная поза за столом или во время игры.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3.    Сидеть нужно так, чтобы иметь опору для ног, спины и рук при симметричном положении головы, плечевого пояса, туловища рук и ног.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4 .   Сидеть нужно так, чтобы спина касалась спинки стула вплотную, расстояние между грудью и столом должно быть 1,5-2см.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5.    Расстояние от глаз до стола должно быть 30см.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6.    Книгу надо держать в наклонном положении, а тетрадь надо класть под углом в 30 градусов.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7.    Нельзя читать лежа на боку, носить в одной и той же руке тяжести.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8.    Осанку нарушает езда на велосипеде.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9.    Осанку может исправить сон на жестком матраце.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10.  Для исправления осанки детям нужно ежедневно заниматься, наблюдая за собой в зеркало.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ПАМЯТКА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00090"/>
            <a:ext cx="8115300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Актуальность применения ИКТ на уроке физической культуры: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85926"/>
            <a:ext cx="8786812" cy="442915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недостаточная  двигательная активность;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отсутствие  интереса к физической культуре и  	спорту;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разный уровень учебных возможностей школьников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недостаточная образованность учащихся в сфере   	физической культуры.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ИСПОЛЬЗОВАНИЕ  ИКТ  НА УРОКЕ ФИЗИЧЕСКОЙ  КУЛЬТУРЕ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714356"/>
            <a:ext cx="2357454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Тесты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928802"/>
            <a:ext cx="650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3" action="ppaction://hlinksldjump"/>
              </a:rPr>
              <a:t>конец партии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1357298"/>
            <a:ext cx="593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ВЫБЕРИ ПРАВИЛЬНЫЙ ОТВЕТ: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64318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4" action="ppaction://hlinksldjump"/>
              </a:rPr>
              <a:t>тайм-аут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643314"/>
            <a:ext cx="39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5" action="ppaction://hlinksldjump"/>
              </a:rPr>
              <a:t>замена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286256"/>
            <a:ext cx="447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6" action="ppaction://hlinksldjump"/>
              </a:rPr>
              <a:t>мяч в ауте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357826"/>
            <a:ext cx="491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7" action="ppaction://hlinksldjump"/>
              </a:rPr>
              <a:t>спорный мяч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6000768"/>
            <a:ext cx="464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8" action="ppaction://hlinksldjump"/>
              </a:rPr>
              <a:t>конец игры</a:t>
            </a:r>
            <a:endParaRPr lang="ru-RU" sz="2800" dirty="0"/>
          </a:p>
        </p:txBody>
      </p:sp>
      <p:pic>
        <p:nvPicPr>
          <p:cNvPr id="1026" name="Picture 2" descr="C:\Users\1\Pictures\hand_signal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C:\Users\1\Pictures\hand_signal_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571876"/>
            <a:ext cx="1857388" cy="1428760"/>
          </a:xfrm>
          <a:prstGeom prst="rect">
            <a:avLst/>
          </a:prstGeom>
          <a:noFill/>
        </p:spPr>
      </p:pic>
      <p:pic>
        <p:nvPicPr>
          <p:cNvPr id="1028" name="Picture 4" descr="C:\Users\1\Pictures\hand_signal_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5214950"/>
            <a:ext cx="1857388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500794" cy="850901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ИНТЕРНЕТ-САЙТ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4038600" cy="3163841"/>
          </a:xfr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0" y="1285860"/>
            <a:ext cx="8928100" cy="5976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назначение – помочь ученикам через тематические странички сайта получить дополнительные материалы к урокам, зачётам. Использование интернет-сайта учителя помогает формировать информационную компетенцию учащихся, повышает эффективность обучения, сайт учителя экономит время и средства на подготовку к уроку, позволяет использовать материалы сайта для домашних заданий и работы на уроках, для подготовки к экзамену по предмету.</a:t>
            </a:r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714544" y="0"/>
            <a:ext cx="914400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285688" y="1254108"/>
            <a:ext cx="8858312" cy="56038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Н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азначение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помочь ученикам через тематические странички сайта получить дополнительные материалы к урокам, зачётам. Использование интернет-сайта учителя помогает формировать информационную компетенцию учащихся, повышает эффективность обучения, сайт учителя экономит время и средства на подготовку к уроку, позволяет использовать материалы сайта для домашних заданий и работы на уроках, для подготовки к экзамену по предмету.</a:t>
            </a:r>
            <a:endParaRPr lang="ru-RU" sz="2800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072034" cy="8270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БЛОГ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5357802"/>
            <a:ext cx="4104456" cy="1500198"/>
          </a:xfr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231" y="979465"/>
            <a:ext cx="8821769" cy="587853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Термин «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Блог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 (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blog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) происходит от английского слова, обозначающего действие –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блоггинг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вход во Всемирную паутину или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веб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в которой человек ведёт свою коллекцию записей. </a:t>
            </a:r>
          </a:p>
          <a:p>
            <a:pPr marL="0" indent="0">
              <a:lnSpc>
                <a:spcPct val="105000"/>
              </a:lnSpc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Постоянное использование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блога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сможет дать ученикам: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материалов уроков в режиме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дополнительную информацию по      предмету;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пропущенных тем в случае болезни;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мотивацию к обучению;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постоянный личный контакт с учителем и т.д.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Даже если в Вашем распоряжении нет компьютерного проектора, видео физкультура проекта “Спорт Эффект” остается единственным способом лучше подготовиться к занятию: восстановить в памяти технику вида спорта, подводящие и подготовительные упражнения, способы организации группы обучаемых, порядок соблюдения правил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Достигнутые результаты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1.Уровень посещаемости занятий 100% 2.Пропуски только по уважительным причинам.                                                3.Желание заниматься не только под    контролем учителя, но и самостоятельно. 4.Высокие результаты итогового тестирования.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32885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Вывод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ИКТ в образовательном процессе стимулирует познавательный интерес к физической культуре, создавая условия для мотивации к изучению этого предмета, способствует повышению качества образования.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 фон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02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86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СПАСИПО     ЗА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    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85728"/>
            <a:ext cx="4277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Используемые ресурсы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35729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компьютер и физкультура картинки: 12 </a:t>
            </a:r>
            <a:r>
              <a:rPr lang="ru-RU" dirty="0" err="1" smtClean="0">
                <a:hlinkClick r:id="rId2"/>
              </a:rPr>
              <a:t>тыс</a:t>
            </a:r>
            <a:r>
              <a:rPr lang="ru-RU" dirty="0" smtClean="0">
                <a:hlinkClick r:id="rId2"/>
              </a:rPr>
              <a:t> изображений найдено в </a:t>
            </a:r>
            <a:r>
              <a:rPr lang="ru-RU" dirty="0" err="1" smtClean="0">
                <a:hlinkClick r:id="rId2"/>
              </a:rPr>
              <a:t>Яндекс.Картинках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41736" y="1928802"/>
            <a:ext cx="780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клипарт картинки волейбол: 7 </a:t>
            </a:r>
            <a:r>
              <a:rPr lang="ru-RU" dirty="0" err="1" smtClean="0">
                <a:hlinkClick r:id="rId3"/>
              </a:rPr>
              <a:t>тыс</a:t>
            </a:r>
            <a:r>
              <a:rPr lang="ru-RU" dirty="0" smtClean="0">
                <a:hlinkClick r:id="rId3"/>
              </a:rPr>
              <a:t> изображений найдено в </a:t>
            </a:r>
            <a:r>
              <a:rPr lang="ru-RU" dirty="0" err="1" smtClean="0">
                <a:hlinkClick r:id="rId3"/>
              </a:rPr>
              <a:t>Яндекс.Картинках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214554"/>
            <a:ext cx="671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картинки сборная </a:t>
            </a:r>
            <a:r>
              <a:rPr lang="ru-RU" dirty="0" err="1" smtClean="0">
                <a:hlinkClick r:id="rId4"/>
              </a:rPr>
              <a:t>россии</a:t>
            </a:r>
            <a:r>
              <a:rPr lang="ru-RU" dirty="0" smtClean="0">
                <a:hlinkClick r:id="rId4"/>
              </a:rPr>
              <a:t> по баскетболу: 64 </a:t>
            </a:r>
            <a:r>
              <a:rPr lang="ru-RU" dirty="0" err="1" smtClean="0">
                <a:hlinkClick r:id="rId4"/>
              </a:rPr>
              <a:t>тыс</a:t>
            </a:r>
            <a:r>
              <a:rPr lang="ru-RU" dirty="0" smtClean="0">
                <a:hlinkClick r:id="rId4"/>
              </a:rPr>
              <a:t> изображений найдено в </a:t>
            </a:r>
            <a:r>
              <a:rPr lang="ru-RU" dirty="0" err="1" smtClean="0">
                <a:hlinkClick r:id="rId4"/>
              </a:rPr>
              <a:t>Яндекс.Картинках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786058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использование икт на уроках физкультуры картинки: 1 </a:t>
            </a:r>
            <a:r>
              <a:rPr lang="ru-RU" dirty="0" err="1" smtClean="0">
                <a:hlinkClick r:id="rId5"/>
              </a:rPr>
              <a:t>тыс</a:t>
            </a:r>
            <a:r>
              <a:rPr lang="ru-RU" dirty="0" smtClean="0">
                <a:hlinkClick r:id="rId5"/>
              </a:rPr>
              <a:t> изображений найдено в </a:t>
            </a:r>
            <a:r>
              <a:rPr lang="ru-RU" dirty="0" err="1" smtClean="0">
                <a:hlinkClick r:id="rId5"/>
              </a:rPr>
              <a:t>Яндекс.Картинках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28612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Использование информационно-коммуникационных технологий на уроках в начальной школе - Научные статьи - Каталог статей - МБОУ "Гимназия г. </a:t>
            </a:r>
            <a:r>
              <a:rPr lang="ru-RU" dirty="0" err="1" smtClean="0">
                <a:hlinkClick r:id="rId6"/>
              </a:rPr>
              <a:t>Болхова</a:t>
            </a:r>
            <a:r>
              <a:rPr lang="ru-RU" dirty="0" smtClean="0">
                <a:hlinkClick r:id="rId6"/>
              </a:rPr>
              <a:t>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14818"/>
            <a:ext cx="440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/>
              </a:rPr>
              <a:t>Уроки баскетбола - </a:t>
            </a:r>
            <a:r>
              <a:rPr lang="ru-RU" dirty="0" err="1" smtClean="0">
                <a:hlinkClick r:id="rId7"/>
              </a:rPr>
              <a:t>Рикки</a:t>
            </a:r>
            <a:r>
              <a:rPr lang="ru-RU" dirty="0" smtClean="0">
                <a:hlinkClick r:id="rId7"/>
              </a:rPr>
              <a:t> </a:t>
            </a:r>
            <a:r>
              <a:rPr lang="ru-RU" dirty="0" err="1" smtClean="0">
                <a:hlinkClick r:id="rId7"/>
              </a:rPr>
              <a:t>Рубио</a:t>
            </a:r>
            <a:r>
              <a:rPr lang="ru-RU" dirty="0" smtClean="0">
                <a:hlinkClick r:id="rId7"/>
              </a:rPr>
              <a:t> - </a:t>
            </a:r>
            <a:r>
              <a:rPr lang="ru-RU" dirty="0" err="1" smtClean="0">
                <a:hlinkClick r:id="rId7"/>
              </a:rPr>
              <a:t>YouTube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7200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8"/>
              </a:rPr>
              <a:t>Видео уроки баскетбола на русском, баскетбол видео уроки в школе скачать. Видео уроки по физкультуре </a:t>
            </a:r>
            <a:r>
              <a:rPr lang="ru-RU" dirty="0" err="1" smtClean="0">
                <a:hlinkClick r:id="rId8"/>
              </a:rPr>
              <a:t>СпортЭффект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5" y="5357826"/>
            <a:ext cx="757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/>
              </a:rPr>
              <a:t>клипарт картинки волейбол жесты: 12 изображений найдено в </a:t>
            </a:r>
            <a:r>
              <a:rPr lang="ru-RU" dirty="0" err="1" smtClean="0">
                <a:hlinkClick r:id="rId9"/>
              </a:rPr>
              <a:t>Яндекс.Картинках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8929718" cy="51435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повышение эффективности  обучения через использование ИКТ  в учебном процессе.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571612"/>
            <a:ext cx="8229600" cy="478634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 			 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endParaRPr lang="ru-RU" sz="3200" u="sng" dirty="0" smtClean="0"/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3200" u="sng" dirty="0" smtClean="0"/>
              <a:t> 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3200" u="sng" dirty="0" smtClean="0"/>
              <a:t>ЗАДАЧИ </a:t>
            </a:r>
            <a:r>
              <a:rPr lang="ru-RU" sz="3200" dirty="0" smtClean="0"/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уровня теоретических и практических умений, навыков по предмету;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качества знаний;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 развитие творческих способностей учащихся.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26" y="21429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Цель использования ИКТ на уроке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85720" y="1000108"/>
            <a:ext cx="864396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ИКТ не должно длиться на уроке более 15 мин. подряд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Здесь учитель координирует, направляет, руководит и организует учебный процесс, а сам материал «объясняет» вместо него компьютер.                                                                                                                                                            С помощью видеоряда, звука и текста школьник получает представление об изучаемом двигательном действии.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проверки знаний применяется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компьютерный контроль.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Используется в качестве индивидуального подхода, фиксируется детальная картина успехов и ошибок учеников.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</a:t>
            </a:r>
            <a:r>
              <a:rPr lang="ru-RU" sz="3200" smtClean="0">
                <a:solidFill>
                  <a:srgbClr val="FFFF00"/>
                </a:solidFill>
              </a:rPr>
              <a:t>УРОКЕ ФИЗИЧЕСКОЙ  </a:t>
            </a:r>
            <a:r>
              <a:rPr lang="ru-RU" sz="3200" dirty="0" smtClean="0">
                <a:solidFill>
                  <a:srgbClr val="FFFF00"/>
                </a:solidFill>
              </a:rPr>
              <a:t>КУЛЬТУРЫ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581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Использование ИКТ на уроках: 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ускоряет процесс подготовки к уроку;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позволяет учителю  проявить свое творчество;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обеспечивает наглядность;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повышает интерес и мотивацию к </a:t>
            </a: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ru-RU" sz="2800" dirty="0" smtClean="0"/>
              <a:t>      обучению        у    учащихся;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повышает эффективность качества оценивания.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endParaRPr lang="ru-RU" sz="2800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99786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Использование ИКТ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во внеурочное  время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43932" cy="428628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выявления уровня физической подготовленности учащихся  (мониторинг);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 исследования уровня удовлетворённости учащимися, уроков физической культуры (анкетирование);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создание базы данных учащихся.</a:t>
            </a:r>
            <a:endParaRPr lang="ru-RU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00034" y="357166"/>
            <a:ext cx="8281986" cy="2554545"/>
          </a:xfrm>
          <a:prstGeom prst="rect">
            <a:avLst/>
          </a:prstGeom>
          <a:noFill/>
          <a:ln w="31750">
            <a:solidFill>
              <a:srgbClr val="FFCC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  <a:latin typeface="Comic Sans MS" pitchFamily="66" charset="0"/>
              </a:rPr>
              <a:t>ЧЕМУ МОЖНО НАУЧИТЬ ШКОЛЬНИКОВ,</a:t>
            </a:r>
            <a:r>
              <a:rPr lang="en-US" sz="40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4000" i="1" dirty="0">
                <a:solidFill>
                  <a:srgbClr val="FFFF00"/>
                </a:solidFill>
                <a:latin typeface="Comic Sans MS" pitchFamily="66" charset="0"/>
              </a:rPr>
              <a:t>ИСПОЛЬЗУЯ КОМПЬЮТЕРНЫЕ ТЕХНОЛОГИИ </a:t>
            </a:r>
            <a:r>
              <a:rPr lang="en-US" sz="4000" i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40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6385" name="Picture 1" descr="C:\Users\1\Pictures\100_PANA\1210019-548fdfdb1d7d07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7848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i="1" dirty="0">
              <a:solidFill>
                <a:srgbClr val="99FF66"/>
              </a:solidFill>
              <a:latin typeface="Verdana" pitchFamily="34" charset="0"/>
            </a:endParaRPr>
          </a:p>
          <a:p>
            <a:pPr algn="ctr"/>
            <a:endParaRPr lang="ru-RU" sz="2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1. Слушать и слышать друг друга.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2. Быть терпимыми к высказываниям другого.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3. Общаться и обмениваться мнениями.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4. Реализовать себя в этом мире.</a:t>
            </a:r>
          </a:p>
        </p:txBody>
      </p:sp>
      <p:pic>
        <p:nvPicPr>
          <p:cNvPr id="14339" name="Picture 9" descr="a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Влияние ИКТ  на ученика: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57188" y="1928813"/>
            <a:ext cx="8786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     способствует повышению    	познавательного интереса к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   содействует росту успеваемости   	   		учащихся по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  позволяет учащимся проявить себя в      	новой роли.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2573</TotalTime>
  <Words>1148</Words>
  <Application>Microsoft Office PowerPoint</Application>
  <PresentationFormat>Экран (4:3)</PresentationFormat>
  <Paragraphs>144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ИСПОЛЬЗОВАНИЕ  ИКТ  НА  УРОКЕ ФИЗИЧЕСКОЙ  КУЛЬТУРЫ</vt:lpstr>
      <vt:lpstr> Актуальность применения ИКТ на уроке физической культуры:</vt:lpstr>
      <vt:lpstr> повышение эффективности  обучения через использование ИКТ  в учебном процессе.      </vt:lpstr>
      <vt:lpstr>Презентация PowerPoint</vt:lpstr>
      <vt:lpstr>Использование ИКТ на уроках: </vt:lpstr>
      <vt:lpstr>Использование ИКТ  во внеурочное  время</vt:lpstr>
      <vt:lpstr>Презентация PowerPoint</vt:lpstr>
      <vt:lpstr>Презентация PowerPoint</vt:lpstr>
      <vt:lpstr>Влияние ИКТ  на ученика:</vt:lpstr>
      <vt:lpstr>Презентация PowerPoint</vt:lpstr>
      <vt:lpstr> </vt:lpstr>
      <vt:lpstr>. </vt:lpstr>
      <vt:lpstr>ИСПОЛЬЗОВАНИЕ  ИКТ  НА  УРОКЕ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ИКТ  НА УРОКЕ ФИЗИЧЕСКОЙ  КУЛЬТУРЕ</vt:lpstr>
      <vt:lpstr>ИСПОЛЬЗОВАНИЕ  ИКТ  НА УРОКЕ ФИЗИЧЕСКОЙ  КУЛЬТУРЕ</vt:lpstr>
      <vt:lpstr>ИНТЕРНЕТ-САЙТ УЧИТЕЛЯ</vt:lpstr>
      <vt:lpstr>БЛОГ УЧИТЕЛЯ</vt:lpstr>
      <vt:lpstr>ИСПОЛЬЗОВАНИЕ  ИКТ  НА  УРОКЕ ФИЗИЧЕСКОЙ КУЛЬТ</vt:lpstr>
      <vt:lpstr>Достигнутые результаты</vt:lpstr>
      <vt:lpstr>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образ. процессе</dc:title>
  <dc:creator>1</dc:creator>
  <dc:description>Тема  Урока  8класс</dc:description>
  <cp:lastModifiedBy>user</cp:lastModifiedBy>
  <cp:revision>102</cp:revision>
  <cp:lastPrinted>2015-11-02T11:58:28Z</cp:lastPrinted>
  <dcterms:created xsi:type="dcterms:W3CDTF">2013-10-20T17:40:03Z</dcterms:created>
  <dcterms:modified xsi:type="dcterms:W3CDTF">2015-11-02T11:59:10Z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Презентаци3</vt:lpwstr>
  </property>
  <property fmtid="{D5CDD505-2E9C-101B-9397-08002B2CF9AE}" pid="3" name="SlideDescription">
    <vt:lpwstr>Тема  Урока  8класс</vt:lpwstr>
  </property>
</Properties>
</file>