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6DD28-FC78-43A7-9773-4F34CD997FC6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74A25-A54D-434A-AB66-DC89D06F1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A25-A54D-434A-AB66-DC89D06F1CD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erbalogya.ru/" TargetMode="External"/><Relationship Id="rId2" Type="http://schemas.openxmlformats.org/officeDocument/2006/relationships/hyperlink" Target="http://yandex.ru/clck/jsredir?from=yandex.ru;images/search;images;;&amp;text=&amp;etext=875.bVANnEpyL7oH0IWalLXI2ZmOGLcUTbzXvSRgCD4UtTvl_OW8d_58s-I3um4fBgvyvP_ZKl3PtROZWWxL_kK4nQ.2e7b3b8e6a019b96a75d9e1f84951661a0f6a0fa&amp;uuid=&amp;state=tid_Wvm4RM28ca_MiO4Ne9osTPtpHS9wicjEF5X7fRziVPIHCd9FyQ&amp;data=UlNrNmk5WktYejR0eWJFYk1Ldmtxc2Z2bmF1a0NTenJSd20wUmdvaXA5YmtxWEhkRG5ta21fejNZN1V3Tm5Oc0t5ZGQzTzBRWUo5NVE1TVB0am1TczlyTDZPUk5fS1BFVWRvLWpzaFFfUWM0MDJmX0NuYWVPdFlaLTNuUzFLdWY&amp;b64e=2&amp;sign=58282b98f683f0e4fba205b17a159c56&amp;keyno=0&amp;l10n=ru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rasteniya-lecarstvennie.ru/" TargetMode="External"/><Relationship Id="rId4" Type="http://schemas.openxmlformats.org/officeDocument/2006/relationships/hyperlink" Target="http://herbalogya.ru/library/pulsatilla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&amp;Rcy;&amp;Ucy;&amp;Scy;&amp;Scy;&amp;Kcy;&amp;Acy;&amp;YAcy; &amp;Fcy;&amp;Lcy;&amp;Ocy;&amp;Rcy;&amp;Icy;&amp;Scy;&amp;Tcy;&amp;Icy;&amp;CHcy;&amp;IEcy;&amp;Scy;&amp;Kcy;&amp;Acy;&amp;YAcy; &amp;Kcy;&amp;Ocy;&amp;Lcy;&amp;Lcy;&amp;IEcy;&amp;Kcy;&amp;TScy;&amp;Icy;&amp;YAcy; - &amp;Lcy;&amp;ucy;&amp;kcy; &amp;ucy;&amp;gcy;&amp;lcy;&amp;ocy;&amp;vcy;&amp;acy;&amp;tcy;&amp;ycy;&amp;j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8304" y="0"/>
            <a:ext cx="1835696" cy="225492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116632"/>
            <a:ext cx="2808312" cy="144679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892616" cy="206084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divot"/>
              <a:contourClr>
                <a:srgbClr val="DDDDDD"/>
              </a:contourClr>
            </a:sp3d>
          </a:bodyPr>
          <a:lstStyle/>
          <a:p>
            <a:r>
              <a:rPr lang="ru-RU" sz="6600" b="1" spc="150" dirty="0" smtClean="0">
                <a:ln w="1143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Редкие растения нашего края, занесённые в</a:t>
            </a:r>
            <a:br>
              <a:rPr lang="ru-RU" sz="6600" b="1" spc="150" dirty="0" smtClean="0">
                <a:ln w="1143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600" b="1" spc="1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4667250"/>
            <a:ext cx="2576513" cy="21907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5856" y="4769371"/>
            <a:ext cx="2880320" cy="208862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60232" y="4684214"/>
            <a:ext cx="2483768" cy="217378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9512" y="1916832"/>
            <a:ext cx="1654175" cy="277080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50079" y="1988840"/>
            <a:ext cx="1793921" cy="268980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691680" y="3861048"/>
            <a:ext cx="61206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Красную книгу</a:t>
            </a:r>
          </a:p>
          <a:p>
            <a:r>
              <a:rPr lang="ru-RU" sz="6600" b="1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6600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8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5085184"/>
            <a:ext cx="5486400" cy="80486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4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DNS\Desktop\фотоальбом\DSC0198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2411760" y="1772816"/>
            <a:ext cx="4680520" cy="297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&amp;Rcy;&amp;Ucy;&amp;Scy;&amp;Scy;&amp;Kcy;&amp;Acy;&amp;YAcy; &amp;Fcy;&amp;Lcy;&amp;Ocy;&amp;Rcy;&amp;Icy;&amp;Scy;&amp;Tcy;&amp;Icy;&amp;CHcy;&amp;IEcy;&amp;Scy;&amp;Kcy;&amp;Acy;&amp;YAcy; &amp;Kcy;&amp;Ocy;&amp;Lcy;&amp;Lcy;&amp;IEcy;&amp;Kcy;&amp;TScy;&amp;Icy;&amp;YAcy; - &amp;Lcy;&amp;ucy;&amp;kcy; &amp;ucy;&amp;gcy;&amp;lcy;&amp;ocy;&amp;vcy;&amp;acy;&amp;tcy;&amp;ycy;&amp;j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0312" y="0"/>
            <a:ext cx="1763688" cy="2166469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1840" y="5700567"/>
            <a:ext cx="2808312" cy="115743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1826486" cy="198884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941168"/>
            <a:ext cx="2254361" cy="19168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635896" y="1"/>
            <a:ext cx="2160240" cy="156647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036104" y="5013176"/>
            <a:ext cx="2107896" cy="184482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1916832"/>
            <a:ext cx="1590588" cy="266429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511167" y="1988841"/>
            <a:ext cx="1632833" cy="244827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6600"/>
                </a:solidFill>
              </a:rPr>
              <a:t>Использованные интернет-ресурсы</a:t>
            </a: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844824"/>
            <a:ext cx="1203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006600"/>
                </a:solidFill>
                <a:hlinkClick r:id="rId2"/>
              </a:rPr>
              <a:t>mimege.ru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23488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hlinkClick r:id="rId3"/>
              </a:rPr>
              <a:t>herbalogya.ru</a:t>
            </a:r>
            <a:r>
              <a:rPr lang="ru-RU" dirty="0" smtClean="0"/>
              <a:t>›</a:t>
            </a:r>
            <a:r>
              <a:rPr lang="ru-RU" dirty="0" err="1" smtClean="0">
                <a:hlinkClick r:id="rId4"/>
              </a:rPr>
              <a:t>library</a:t>
            </a:r>
            <a:r>
              <a:rPr lang="ru-RU" dirty="0" smtClean="0">
                <a:hlinkClick r:id="rId4"/>
              </a:rPr>
              <a:t>/</a:t>
            </a:r>
            <a:r>
              <a:rPr lang="ru-RU" dirty="0" err="1" smtClean="0">
                <a:hlinkClick r:id="rId4"/>
              </a:rPr>
              <a:t>pulsatilla.php</a:t>
            </a:r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29969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>
                <a:hlinkClick r:id="rId5"/>
              </a:rPr>
              <a:t>rasteniya-lecarstvennie.ru</a:t>
            </a:r>
            <a:endParaRPr lang="de-DE" dirty="0" smtClean="0"/>
          </a:p>
        </p:txBody>
      </p:sp>
    </p:spTree>
  </p:cSld>
  <p:clrMapOvr>
    <a:masterClrMapping/>
  </p:clrMapOvr>
  <p:transition advClick="0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Золототысячник, прострел раскрытый, горечавку,</a:t>
            </a:r>
            <a:b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 угловатый, и бессмертник, </a:t>
            </a:r>
            <a:b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да, любую травку, ребята, </a:t>
            </a:r>
            <a:b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охапками не рвите,</a:t>
            </a:r>
            <a:b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природу края нашего любите, берегите!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783172"/>
            <a:ext cx="4032448" cy="2797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8" y="260648"/>
            <a:ext cx="7758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Золототысячник приморский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1628800"/>
            <a:ext cx="3203193" cy="4261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lum bright="-20000"/>
          </a:blip>
          <a:srcRect/>
          <a:stretch>
            <a:fillRect/>
          </a:stretch>
        </p:blipFill>
        <p:spPr bwMode="auto">
          <a:xfrm>
            <a:off x="611560" y="1196752"/>
            <a:ext cx="3050487" cy="4790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627784" y="260648"/>
            <a:ext cx="4508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Прострел раскрытый </a:t>
            </a:r>
          </a:p>
        </p:txBody>
      </p:sp>
      <p:pic>
        <p:nvPicPr>
          <p:cNvPr id="3074" name="Picture 2" descr="C:\Users\DNS\Desktop\син. птиц\син. птиц\К.К\DSC019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1412776"/>
            <a:ext cx="3456384" cy="4399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&amp;Gcy;&amp;ocy;&amp;rcy;&amp;iecy;&amp;chcy;&amp;acy;&amp;vcy;&amp;kcy;&amp;acy; &amp;Kcy;&amp;rcy;&amp;iecy;&amp;scy;&amp;tcy;&amp;ocy;&amp;ocy;&amp;bcy;&amp;rcy;&amp;acy;&amp;zcy;&amp;ncy;&amp;ycy;&amp;jcy; - C&amp;ocy;&amp;ocy;&amp;bcy;&amp;shchcy;&amp;iecy;&amp;scy;&amp;tcy;&amp;vcy;&amp;ocy;-XANORA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467544" y="1484784"/>
            <a:ext cx="3672408" cy="3672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23728" y="332656"/>
            <a:ext cx="5096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Горечавка крестовидная</a:t>
            </a: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DNS\Desktop\син. птиц\101MSDCF\Фокин Васили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1556792"/>
            <a:ext cx="3384376" cy="361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332656"/>
            <a:ext cx="30966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 угловатый</a:t>
            </a: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DNS\Desktop\син. птиц\син. птиц\К.К\DSC019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1340768"/>
            <a:ext cx="3605500" cy="4094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&amp;Lcy;&amp;Ucy;&amp;Kcy;&amp;Ocy;&amp;Vcy;&amp;Ycy;&amp;IEcy; - ALLIACEA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268760"/>
            <a:ext cx="2664296" cy="4068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539552" y="1844824"/>
            <a:ext cx="3831622" cy="2388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39752" y="188640"/>
            <a:ext cx="4851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Бессмертник песчаный</a:t>
            </a:r>
          </a:p>
        </p:txBody>
      </p:sp>
      <p:pic>
        <p:nvPicPr>
          <p:cNvPr id="1026" name="Picture 2" descr="C:\Users\DNS\Desktop\син. птиц\101MSDCF\Иванова Кат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1340768"/>
            <a:ext cx="2649534" cy="4397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 flipV="1">
            <a:off x="5436096" y="6093296"/>
            <a:ext cx="144016" cy="144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DNS\Desktop\син. птиц\син. птиц\К.К\DSC01817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6444209" y="559558"/>
            <a:ext cx="2160240" cy="2486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 descr="C:\Users\DNS\Desktop\К.К\DSC015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9" y="4414406"/>
            <a:ext cx="3096344" cy="2038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DNS\Desktop\син. птиц\син. птиц\К.К\DSC01894.JPG"/>
          <p:cNvPicPr>
            <a:picLocks noChangeAspect="1" noChangeArrowheads="1"/>
          </p:cNvPicPr>
          <p:nvPr/>
        </p:nvPicPr>
        <p:blipFill>
          <a:blip r:embed="rId4" cstate="email">
            <a:lum contrast="30000"/>
          </a:blip>
          <a:srcRect/>
          <a:stretch>
            <a:fillRect/>
          </a:stretch>
        </p:blipFill>
        <p:spPr bwMode="auto">
          <a:xfrm>
            <a:off x="323528" y="4581128"/>
            <a:ext cx="194421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C:\Users\DNS\Desktop\син. птиц\син. птиц\К.К\DSC01894.JPG"/>
          <p:cNvPicPr>
            <a:picLocks noChangeAspect="1" noChangeArrowheads="1"/>
          </p:cNvPicPr>
          <p:nvPr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 bwMode="auto">
          <a:xfrm>
            <a:off x="395536" y="594159"/>
            <a:ext cx="1944216" cy="2353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C:\Users\DNS\Desktop\син. птиц\син. птиц\К.К\DSC01562 (2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9944282">
            <a:off x="2844750" y="2069757"/>
            <a:ext cx="3252717" cy="271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NS\Desktop\син. птиц\син. птиц\К.К\DSC005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04664"/>
            <a:ext cx="260814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Users\DNS\Desktop\син. птиц\син. птиц\К.К\DSC015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709268">
            <a:off x="3257941" y="2295912"/>
            <a:ext cx="2531296" cy="2138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DNS\Desktop\К.К\DSC01811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105" y="4869160"/>
            <a:ext cx="2923524" cy="1656184"/>
          </a:xfrm>
          <a:prstGeom prst="rect">
            <a:avLst/>
          </a:prstGeom>
          <a:noFill/>
        </p:spPr>
      </p:pic>
      <p:pic>
        <p:nvPicPr>
          <p:cNvPr id="6150" name="Picture 6" descr="&amp;Vcy;&amp;ocy;&amp;lcy;&amp;ocy;&amp;gcy;&amp;ocy;&amp;dcy;&amp;scy;&amp;kcy;&amp;icy;&amp;iecy; &amp;dcy;&amp;iecy;&amp;tcy;&amp;icy; &amp;ocy;&amp;scy;&amp;vcy;&amp;ocy;&amp;icy;&amp;lcy;&amp;icy; &amp;icy;&amp;scy;&amp;kcy;&amp;ucy;&amp;scy;&amp;scy;&amp;tcy;&amp;vcy;&amp;ocy; &amp;bcy;&amp;ucy;&amp;mcy;&amp;acy;&amp;gcy;&amp;ocy;&amp;kcy;&amp;rcy;&amp;ucy;&amp;chcy;&amp;iecy;&amp;ncy;&amp;icy;&amp;yacy;. - &amp;Gcy;&amp;lcy;&amp;acy;&amp;vcy;&amp;ncy;&amp;acy;&amp;yacy;. &amp;Fcy;&amp;ocy;&amp;tcy;&amp;ocy;&amp;gcy;&amp;acy;&amp;lcy;&amp;iecy;&amp;rcy;&amp;iecy;&amp;yacy;. &amp;Fcy;&amp;ocy;&amp;tcy;&amp;ocy;&amp;rcy;&amp;iecy;&amp;pcy;&amp;ocy;&amp;rcy;&amp;tcy;&amp;acy;&amp;zhcy;&amp;icy;. &amp;Vcy;&amp;ocy;&amp;lcy;&amp;ocy;&amp;gcy;&amp;ocy;&amp;dcy;&amp;scy;&amp;kcy;&amp;icy;&amp;iecy; &amp;dcy;&amp;iecy;&amp;tcy;&amp;icy; &amp;ocy;&amp;scy;&amp;vcy;&amp;ocy;&amp;icy;&amp;lcy;&amp;icy; &amp;icy;&amp;scy;&amp;kcy;&amp;ucy;&amp;scy;&amp;scy;&amp;tcy;&amp;vcy;&amp;ocy; &amp;bcy;&amp;ucy;&amp;mcy;"/>
          <p:cNvPicPr>
            <a:picLocks noChangeAspect="1" noChangeArrowheads="1"/>
          </p:cNvPicPr>
          <p:nvPr/>
        </p:nvPicPr>
        <p:blipFill>
          <a:blip r:embed="rId5" cstate="email">
            <a:lum bright="10000" contrast="10000"/>
          </a:blip>
          <a:srcRect/>
          <a:stretch>
            <a:fillRect/>
          </a:stretch>
        </p:blipFill>
        <p:spPr bwMode="auto">
          <a:xfrm>
            <a:off x="6281936" y="606996"/>
            <a:ext cx="2034480" cy="1525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DNS\Desktop\фотоальбом\DSC01810 (2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4696340"/>
            <a:ext cx="2736304" cy="177859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36</Words>
  <Application>Microsoft Office PowerPoint</Application>
  <PresentationFormat>Экран (4:3)</PresentationFormat>
  <Paragraphs>15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Редкие растения нашего края, занесённые в </vt:lpstr>
      <vt:lpstr>Золототысячник, прострел раскрытый, горечавку, лук угловатый, и бессмертник,  да, любую травку, ребята,  вы охапками не рвите, природу края нашего любите, берегите!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Использованные интернет-ресурсы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Редкие растения нашего края, занесённые в </dc:title>
  <dc:creator>DNS</dc:creator>
  <cp:lastModifiedBy>DNS</cp:lastModifiedBy>
  <cp:revision>13</cp:revision>
  <dcterms:created xsi:type="dcterms:W3CDTF">2015-04-26T19:26:14Z</dcterms:created>
  <dcterms:modified xsi:type="dcterms:W3CDTF">2015-11-17T22:37:35Z</dcterms:modified>
</cp:coreProperties>
</file>