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CA2005-D62E-4616-A87E-F9A54D233AF2}" type="datetimeFigureOut">
              <a:rPr lang="ru-RU" smtClean="0"/>
              <a:pPr/>
              <a:t>28.10.2008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E6873B7-7611-46EE-A4BB-2E8219175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3967170"/>
          </a:xfrm>
        </p:spPr>
        <p:txBody>
          <a:bodyPr/>
          <a:lstStyle/>
          <a:p>
            <a:r>
              <a:rPr lang="ru-RU" dirty="0" smtClean="0"/>
              <a:t>Измерение напряжения на различных участках электрической цепи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643446"/>
            <a:ext cx="5114778" cy="11012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Лабораторная работа № 4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работы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43050"/>
            <a:ext cx="3786214" cy="4525963"/>
          </a:xfrm>
          <a:effectLst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  <a:softEdge rad="635000"/>
          </a:effectLst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1. Соберите цепь из источника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пи-тания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спиралей, лампы и ключа, соединив все приборы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последо-вательно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Замкните ключ.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" name="Содержимое 10" descr="DSCN12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500594" cy="378621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работы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DSCN12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4000528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3520440" cy="45259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Измерьте напряжение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U1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концах первой спирали.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работы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Измерьте напряжение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на концах второй спирали.</a:t>
            </a:r>
          </a:p>
          <a:p>
            <a:endParaRPr lang="ru-RU" dirty="0"/>
          </a:p>
        </p:txBody>
      </p:sp>
      <p:pic>
        <p:nvPicPr>
          <p:cNvPr id="7" name="Содержимое 6" descr="DSCN12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928802"/>
            <a:ext cx="3929090" cy="32547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Ход работы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71678"/>
            <a:ext cx="3520440" cy="45434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Измерьте напряжение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участке цепи, состоящих из двух спиралей.</a:t>
            </a:r>
          </a:p>
          <a:p>
            <a:endParaRPr lang="ru-RU" dirty="0"/>
          </a:p>
        </p:txBody>
      </p:sp>
      <p:pic>
        <p:nvPicPr>
          <p:cNvPr id="9" name="Содержимое 8" descr="DSCN12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00240"/>
            <a:ext cx="4000528" cy="335758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7684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Вычислите сумму напряжений</a:t>
            </a:r>
            <a:r>
              <a:rPr lang="en-US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U1+U2</a:t>
            </a:r>
            <a:r>
              <a:rPr lang="ru-RU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на обеих спиралях и сравните ее с напряжением</a:t>
            </a:r>
            <a:r>
              <a:rPr lang="en-US" sz="3600" b="1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U.</a:t>
            </a:r>
            <a:endParaRPr lang="ru-RU" sz="3600" b="1" dirty="0">
              <a:ln w="11430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Сделайте </a:t>
            </a:r>
          </a:p>
          <a:p>
            <a:pPr algn="ctr">
              <a:buNone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вывод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Начертите схему собранной вами цепи и покажите на ней, куда подключается вольтметр при измерении напряжения на каждой спирали и на двух спиралях.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Измерьте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напряжение на полюсах источника питания и на зажимах лампы. Сравните эти напряжения.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работы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7239000" cy="2571768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317500"/>
          </a:effectLst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Измерить напряжение на участке цепи, состоящих из двух последовательно соединенных спиралей, и сравнить его с напряжением на концах каждой спирали.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Приборы и материалы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1643050"/>
            <a:ext cx="385765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источник питания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спирали-резисторы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низковольтная лампа на подставке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вольтметр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ключ</a:t>
            </a:r>
          </a:p>
          <a:p>
            <a:pPr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соединительные провода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 питания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N1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Спираль-резистор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N1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Низковольтная лампа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N1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291" b="14582"/>
          <a:stretch>
            <a:fillRect/>
          </a:stretch>
        </p:blipFill>
        <p:spPr>
          <a:xfrm>
            <a:off x="845608" y="1963119"/>
            <a:ext cx="6462184" cy="378651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вольтметр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N12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ключ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DSCN1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53"/>
          <a:stretch>
            <a:fillRect/>
          </a:stretch>
        </p:blipFill>
        <p:spPr>
          <a:xfrm>
            <a:off x="845608" y="1815872"/>
            <a:ext cx="6462184" cy="46404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Соединительные провода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Копия DSCN12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219</TotalTime>
  <Words>190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Измерение напряжения на различных участках электрической цепи</vt:lpstr>
      <vt:lpstr>Цель работы</vt:lpstr>
      <vt:lpstr>Приборы и материалы</vt:lpstr>
      <vt:lpstr>Источник питания</vt:lpstr>
      <vt:lpstr>Спираль-резистор</vt:lpstr>
      <vt:lpstr>Низковольтная лампа</vt:lpstr>
      <vt:lpstr>вольтметр</vt:lpstr>
      <vt:lpstr>ключ</vt:lpstr>
      <vt:lpstr>Соединительные провода</vt:lpstr>
      <vt:lpstr>Ход работы</vt:lpstr>
      <vt:lpstr>Ход работы</vt:lpstr>
      <vt:lpstr>Ход работы</vt:lpstr>
      <vt:lpstr>Ход работы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напряжения на различных участках электрической цепи</dc:title>
  <dc:creator>Света</dc:creator>
  <cp:lastModifiedBy>Света</cp:lastModifiedBy>
  <cp:revision>13</cp:revision>
  <dcterms:created xsi:type="dcterms:W3CDTF">2008-10-08T11:04:16Z</dcterms:created>
  <dcterms:modified xsi:type="dcterms:W3CDTF">2008-10-28T19:09:05Z</dcterms:modified>
</cp:coreProperties>
</file>