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7DB3B37-310F-4893-B204-726AE012D7B7}" type="datetimeFigureOut">
              <a:rPr lang="ru-RU" smtClean="0"/>
              <a:pPr/>
              <a:t>27.10.2008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CBD030F-E77A-409A-9BB2-015E5A822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3B37-310F-4893-B204-726AE012D7B7}" type="datetimeFigureOut">
              <a:rPr lang="ru-RU" smtClean="0"/>
              <a:pPr/>
              <a:t>27.10.2008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030F-E77A-409A-9BB2-015E5A822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3B37-310F-4893-B204-726AE012D7B7}" type="datetimeFigureOut">
              <a:rPr lang="ru-RU" smtClean="0"/>
              <a:pPr/>
              <a:t>27.10.2008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030F-E77A-409A-9BB2-015E5A822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7DB3B37-310F-4893-B204-726AE012D7B7}" type="datetimeFigureOut">
              <a:rPr lang="ru-RU" smtClean="0"/>
              <a:pPr/>
              <a:t>27.10.2008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CBD030F-E77A-409A-9BB2-015E5A822F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7DB3B37-310F-4893-B204-726AE012D7B7}" type="datetimeFigureOut">
              <a:rPr lang="ru-RU" smtClean="0"/>
              <a:pPr/>
              <a:t>27.10.2008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CBD030F-E77A-409A-9BB2-015E5A822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3B37-310F-4893-B204-726AE012D7B7}" type="datetimeFigureOut">
              <a:rPr lang="ru-RU" smtClean="0"/>
              <a:pPr/>
              <a:t>27.10.2008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030F-E77A-409A-9BB2-015E5A822F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3B37-310F-4893-B204-726AE012D7B7}" type="datetimeFigureOut">
              <a:rPr lang="ru-RU" smtClean="0"/>
              <a:pPr/>
              <a:t>27.10.2008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030F-E77A-409A-9BB2-015E5A822F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7DB3B37-310F-4893-B204-726AE012D7B7}" type="datetimeFigureOut">
              <a:rPr lang="ru-RU" smtClean="0"/>
              <a:pPr/>
              <a:t>27.10.2008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CBD030F-E77A-409A-9BB2-015E5A822F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3B37-310F-4893-B204-726AE012D7B7}" type="datetimeFigureOut">
              <a:rPr lang="ru-RU" smtClean="0"/>
              <a:pPr/>
              <a:t>27.10.2008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030F-E77A-409A-9BB2-015E5A822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7DB3B37-310F-4893-B204-726AE012D7B7}" type="datetimeFigureOut">
              <a:rPr lang="ru-RU" smtClean="0"/>
              <a:pPr/>
              <a:t>27.10.2008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CBD030F-E77A-409A-9BB2-015E5A822F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7DB3B37-310F-4893-B204-726AE012D7B7}" type="datetimeFigureOut">
              <a:rPr lang="ru-RU" smtClean="0"/>
              <a:pPr/>
              <a:t>27.10.2008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CBD030F-E77A-409A-9BB2-015E5A822F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7DB3B37-310F-4893-B204-726AE012D7B7}" type="datetimeFigureOut">
              <a:rPr lang="ru-RU" smtClean="0"/>
              <a:pPr/>
              <a:t>27.10.2008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CBD030F-E77A-409A-9BB2-015E5A822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Сборка электрической цепи и измерение силы тока в ее различных участках.</a:t>
            </a:r>
            <a:endParaRPr lang="ru-RU" sz="2800" i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1671" y="2214554"/>
            <a:ext cx="53079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Лабораторная </a:t>
            </a:r>
          </a:p>
          <a:p>
            <a:pPr algn="ctr"/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абота  № 3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Сборка электрической цепи и измерение силы тока в ее различных участках</a:t>
            </a:r>
            <a:endParaRPr lang="ru-RU" dirty="0"/>
          </a:p>
        </p:txBody>
      </p:sp>
      <p:pic>
        <p:nvPicPr>
          <p:cNvPr id="6" name="Содержимое 5" descr="DSCN124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33700"/>
            <a:ext cx="3657600" cy="2743200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2. Запишите</a:t>
            </a:r>
          </a:p>
          <a:p>
            <a:pPr>
              <a:buNone/>
            </a:pP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     показания</a:t>
            </a:r>
          </a:p>
          <a:p>
            <a:pPr>
              <a:buNone/>
            </a:pP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   амперметра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2786050" y="1643050"/>
            <a:ext cx="3657600" cy="658368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Ход работы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Сборка электрической цепи и измерение силы тока в ее различных участках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ru-RU" sz="36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sz="36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  3.Соберите </a:t>
            </a:r>
          </a:p>
          <a:p>
            <a:pPr>
              <a:buNone/>
            </a:pP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         цепь.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2285984" y="1428736"/>
            <a:ext cx="3657600" cy="65836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Ход работы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" name="Содержимое 11" descr="DSCN124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33700"/>
            <a:ext cx="3657600" cy="27432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Сборка электрической цепи и измерение силы тока в ее различных участках</a:t>
            </a:r>
            <a:endParaRPr lang="ru-RU" dirty="0"/>
          </a:p>
        </p:txBody>
      </p:sp>
      <p:pic>
        <p:nvPicPr>
          <p:cNvPr id="6" name="Содержимое 5" descr="DSCN124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33700"/>
            <a:ext cx="3657600" cy="2743200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4. Запишите</a:t>
            </a:r>
          </a:p>
          <a:p>
            <a:pPr>
              <a:buNone/>
            </a:pP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     показания</a:t>
            </a:r>
          </a:p>
          <a:p>
            <a:pPr>
              <a:buNone/>
            </a:pP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   амперметра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2285984" y="1500174"/>
            <a:ext cx="3657600" cy="658368"/>
          </a:xfrm>
        </p:spPr>
        <p:txBody>
          <a:bodyPr/>
          <a:lstStyle/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Ход работы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Сборка электрической цепи и измерение силы тока в ее различных участках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5500694" y="2362200"/>
            <a:ext cx="3286147" cy="388620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endParaRPr lang="ru-RU" b="1" dirty="0" smtClean="0">
              <a:ln/>
              <a:solidFill>
                <a:schemeClr val="accent3"/>
              </a:solidFill>
            </a:endParaRPr>
          </a:p>
          <a:p>
            <a:endParaRPr lang="ru-RU" b="1" dirty="0" smtClean="0">
              <a:ln/>
              <a:solidFill>
                <a:schemeClr val="accent3"/>
              </a:solidFill>
            </a:endParaRPr>
          </a:p>
          <a:p>
            <a:endParaRPr lang="ru-RU" b="1" dirty="0" smtClean="0">
              <a:ln/>
              <a:solidFill>
                <a:schemeClr val="accent3"/>
              </a:solidFill>
            </a:endParaRPr>
          </a:p>
          <a:p>
            <a:pPr>
              <a:buNone/>
            </a:pPr>
            <a:r>
              <a:rPr lang="ru-RU" sz="3600" b="1" i="1" dirty="0" smtClean="0">
                <a:ln/>
                <a:solidFill>
                  <a:schemeClr val="accent3"/>
                </a:solidFill>
              </a:rPr>
              <a:t> 5.Соберите </a:t>
            </a:r>
          </a:p>
          <a:p>
            <a:pPr>
              <a:buNone/>
            </a:pPr>
            <a:r>
              <a:rPr lang="ru-RU" sz="3600" b="1" i="1" dirty="0" smtClean="0">
                <a:ln/>
                <a:solidFill>
                  <a:schemeClr val="accent3"/>
                </a:solidFill>
              </a:rPr>
              <a:t>         цепь.</a:t>
            </a:r>
            <a:endParaRPr lang="ru-RU" sz="3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1928794" y="1500174"/>
            <a:ext cx="3657600" cy="65836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Ход работы</a:t>
            </a:r>
          </a:p>
        </p:txBody>
      </p:sp>
      <p:pic>
        <p:nvPicPr>
          <p:cNvPr id="1026" name="Picture 2" descr="C:\Documents and Settings\Света\Мои документы\Мои рисунки\DSCN124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22907"/>
            <a:ext cx="5043494" cy="3892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Сборка электрической цепи и измерение силы тока в ее различных участках</a:t>
            </a:r>
            <a:endParaRPr lang="ru-RU" dirty="0"/>
          </a:p>
        </p:txBody>
      </p:sp>
      <p:pic>
        <p:nvPicPr>
          <p:cNvPr id="6" name="Содержимое 5" descr="DSCN124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33700"/>
            <a:ext cx="3657600" cy="2743200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357686" y="2357430"/>
            <a:ext cx="3657600" cy="388620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endParaRPr lang="ru-RU" b="1" dirty="0" smtClean="0">
              <a:ln/>
              <a:solidFill>
                <a:schemeClr val="accent3"/>
              </a:solidFill>
            </a:endParaRPr>
          </a:p>
          <a:p>
            <a:pPr>
              <a:buNone/>
            </a:pPr>
            <a:r>
              <a:rPr lang="ru-RU" sz="3600" b="1" i="1" dirty="0" smtClean="0">
                <a:ln/>
                <a:solidFill>
                  <a:schemeClr val="accent3"/>
                </a:solidFill>
              </a:rPr>
              <a:t>6. Запишите</a:t>
            </a:r>
          </a:p>
          <a:p>
            <a:pPr>
              <a:buNone/>
            </a:pPr>
            <a:r>
              <a:rPr lang="ru-RU" sz="3600" b="1" i="1" dirty="0" smtClean="0">
                <a:ln/>
                <a:solidFill>
                  <a:schemeClr val="accent3"/>
                </a:solidFill>
              </a:rPr>
              <a:t>     показания</a:t>
            </a:r>
          </a:p>
          <a:p>
            <a:pPr>
              <a:buNone/>
            </a:pPr>
            <a:r>
              <a:rPr lang="ru-RU" sz="3600" b="1" i="1" dirty="0" smtClean="0">
                <a:ln/>
                <a:solidFill>
                  <a:schemeClr val="accent3"/>
                </a:solidFill>
              </a:rPr>
              <a:t>   амперметра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2643174" y="1500174"/>
            <a:ext cx="3657600" cy="65836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Ход работы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142984"/>
            <a:ext cx="7467600" cy="3357586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4400" b="1" i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7. Нарисуйте в тетради </a:t>
            </a:r>
            <a:br>
              <a:rPr lang="ru-RU" sz="4400" b="1" i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4400" b="1" i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схемы</a:t>
            </a:r>
            <a:br>
              <a:rPr lang="ru-RU" sz="4400" b="1" i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4400" b="1" i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соединения приборов</a:t>
            </a:r>
            <a:endParaRPr lang="ru-RU" sz="4400" b="1" i="1" cap="all" dirty="0">
              <a:ln/>
              <a:solidFill>
                <a:schemeClr val="accent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643314"/>
            <a:ext cx="7467600" cy="114300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8. </a:t>
            </a:r>
            <a:r>
              <a:rPr lang="ru-RU" sz="4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Сравните все  </a:t>
            </a:r>
            <a:br>
              <a:rPr lang="ru-RU" sz="4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4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полученные </a:t>
            </a:r>
            <a:br>
              <a:rPr lang="ru-RU" sz="4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4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показания</a:t>
            </a:r>
            <a:br>
              <a:rPr lang="ru-RU" sz="4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4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амперметра.</a:t>
            </a:r>
            <a:br>
              <a:rPr lang="ru-RU" sz="4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4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</a:t>
            </a:r>
            <a:r>
              <a:rPr lang="ru-RU" sz="4000" b="1" cap="all" dirty="0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Сделайте вывод.</a:t>
            </a:r>
            <a:endParaRPr lang="ru-RU" sz="4000" b="1" cap="all" dirty="0">
              <a:ln/>
              <a:solidFill>
                <a:schemeClr val="accent3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Сборка электрической цепи и измерение силы тока в ее различных участках</a:t>
            </a:r>
            <a:endParaRPr lang="ru-RU" i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accent3"/>
                </a:solidFill>
              </a:rPr>
              <a:t>Цель работы: 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убедиться на опыте, что сила тока в различных последовательно соединенных участках цепи одинакова.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Приборы и материалы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42910" y="1571612"/>
            <a:ext cx="6643702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 - Источник  питания</a:t>
            </a:r>
            <a:endParaRPr lang="ru-RU" sz="3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 - Лампа </a:t>
            </a:r>
            <a:endParaRPr lang="ru-RU" sz="3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 - Ключ</a:t>
            </a:r>
            <a:endParaRPr lang="ru-RU" sz="3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 - Амперметр</a:t>
            </a:r>
            <a:endParaRPr lang="ru-RU" sz="3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 - Соединительные 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провода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Сборка электрической цепи и измерение силы тока в ее различных участках</a:t>
            </a:r>
            <a:endParaRPr lang="ru-RU" dirty="0"/>
          </a:p>
        </p:txBody>
      </p:sp>
      <p:pic>
        <p:nvPicPr>
          <p:cNvPr id="6" name="Содержимое 5" descr="DSCN122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285984" y="2500306"/>
            <a:ext cx="4214827" cy="381477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2500298" y="1500174"/>
            <a:ext cx="3657600" cy="658368"/>
          </a:xfrm>
        </p:spPr>
        <p:txBody>
          <a:bodyPr/>
          <a:lstStyle/>
          <a:p>
            <a:pPr algn="ctr"/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</a:rPr>
              <a:t>Источник питания </a:t>
            </a:r>
            <a:endParaRPr lang="ru-RU" sz="2400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Сборка электрической цепи и измерение силы тока в ее различных участках</a:t>
            </a:r>
            <a:endParaRPr lang="ru-RU" dirty="0"/>
          </a:p>
        </p:txBody>
      </p:sp>
      <p:pic>
        <p:nvPicPr>
          <p:cNvPr id="6" name="Содержимое 5" descr="DSCN121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714480" y="2428868"/>
            <a:ext cx="5072083" cy="388621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2786050" y="1357298"/>
            <a:ext cx="2857520" cy="658368"/>
          </a:xfrm>
        </p:spPr>
        <p:txBody>
          <a:bodyPr/>
          <a:lstStyle/>
          <a:p>
            <a:pPr algn="ctr"/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лампа</a:t>
            </a:r>
            <a:endParaRPr lang="ru-RU" sz="28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Сборка электрической цепи и измерение силы тока в ее различных участках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DSCN122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786063" y="2928938"/>
            <a:ext cx="3657600" cy="27432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2643174" y="1500174"/>
            <a:ext cx="3657600" cy="658368"/>
          </a:xfrm>
        </p:spPr>
        <p:txBody>
          <a:bodyPr/>
          <a:lstStyle/>
          <a:p>
            <a:pPr algn="ctr"/>
            <a: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ключ</a:t>
            </a:r>
            <a:endParaRPr lang="ru-RU" sz="3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Сборка электрической цепи и измерение силы тока в ее различных участках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2643174" y="1571612"/>
            <a:ext cx="3657600" cy="658368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амперметр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C:\Documents and Settings\Света\Мои документы\Мои рисунки\DSCN123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3000375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Сборка электрической цепи и измерение силы тока в ее различных участках</a:t>
            </a:r>
            <a:endParaRPr lang="ru-RU" dirty="0"/>
          </a:p>
        </p:txBody>
      </p:sp>
      <p:pic>
        <p:nvPicPr>
          <p:cNvPr id="6" name="Содержимое 5" descr="DSCN121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71736" y="2928934"/>
            <a:ext cx="4857771" cy="328614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2571736" y="1571612"/>
            <a:ext cx="4229104" cy="1000132"/>
          </a:xfrm>
          <a:prstGeom prst="roundRect">
            <a:avLst>
              <a:gd name="adj" fmla="val 26455"/>
            </a:avLst>
          </a:prstGeom>
        </p:spPr>
        <p:txBody>
          <a:bodyPr/>
          <a:lstStyle/>
          <a:p>
            <a:pPr algn="ctr"/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Соединительные провода</a:t>
            </a:r>
            <a:endParaRPr lang="ru-RU" sz="2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Сборка электрической цепи и измерение силы тока в ее различных участках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ru-RU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1.Соберите </a:t>
            </a:r>
          </a:p>
          <a:p>
            <a:pPr>
              <a:buNone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      цепь.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2214546" y="1500174"/>
            <a:ext cx="3657600" cy="658368"/>
          </a:xfrm>
        </p:spPr>
        <p:txBody>
          <a:bodyPr/>
          <a:lstStyle/>
          <a:p>
            <a:pPr algn="ctr"/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Ход работы</a:t>
            </a:r>
            <a:endParaRPr lang="ru-RU" sz="2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Содержимое 7" descr="DSCN124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33700"/>
            <a:ext cx="3657600" cy="27432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181</TotalTime>
  <Words>246</Words>
  <Application>Microsoft Office PowerPoint</Application>
  <PresentationFormat>Экран (4:3)</PresentationFormat>
  <Paragraphs>62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Слайд 1</vt:lpstr>
      <vt:lpstr>Сборка электрической цепи и измерение силы тока в ее различных участках</vt:lpstr>
      <vt:lpstr>Приборы и материалы</vt:lpstr>
      <vt:lpstr>Сборка электрической цепи и измерение силы тока в ее различных участках</vt:lpstr>
      <vt:lpstr>Сборка электрической цепи и измерение силы тока в ее различных участках</vt:lpstr>
      <vt:lpstr>Сборка электрической цепи и измерение силы тока в ее различных участках</vt:lpstr>
      <vt:lpstr>Сборка электрической цепи и измерение силы тока в ее различных участках</vt:lpstr>
      <vt:lpstr>Сборка электрической цепи и измерение силы тока в ее различных участках</vt:lpstr>
      <vt:lpstr>Сборка электрической цепи и измерение силы тока в ее различных участках</vt:lpstr>
      <vt:lpstr>Сборка электрической цепи и измерение силы тока в ее различных участках</vt:lpstr>
      <vt:lpstr>Сборка электрической цепи и измерение силы тока в ее различных участках</vt:lpstr>
      <vt:lpstr>Сборка электрической цепи и измерение силы тока в ее различных участках</vt:lpstr>
      <vt:lpstr>Сборка электрической цепи и измерение силы тока в ее различных участках</vt:lpstr>
      <vt:lpstr>Сборка электрической цепи и измерение силы тока в ее различных участках</vt:lpstr>
      <vt:lpstr>    7. Нарисуйте в тетради                   схемы     соединения приборов</vt:lpstr>
      <vt:lpstr>8. Сравните все       полученные      показания     амперметра.      Сделайте вывод.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Света</cp:lastModifiedBy>
  <cp:revision>23</cp:revision>
  <dcterms:created xsi:type="dcterms:W3CDTF">2008-10-07T17:20:53Z</dcterms:created>
  <dcterms:modified xsi:type="dcterms:W3CDTF">2008-10-27T18:23:11Z</dcterms:modified>
</cp:coreProperties>
</file>