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11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A69A7-54C2-4801-B36F-F19E9994496F}" type="datetimeFigureOut">
              <a:rPr lang="ru-RU" smtClean="0"/>
              <a:pPr/>
              <a:t>15.04.2009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772E2-681F-40E0-90F7-E7F9CB3C45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A69A7-54C2-4801-B36F-F19E9994496F}" type="datetimeFigureOut">
              <a:rPr lang="ru-RU" smtClean="0"/>
              <a:pPr/>
              <a:t>15.04.2009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772E2-681F-40E0-90F7-E7F9CB3C45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A69A7-54C2-4801-B36F-F19E9994496F}" type="datetimeFigureOut">
              <a:rPr lang="ru-RU" smtClean="0"/>
              <a:pPr/>
              <a:t>15.04.2009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772E2-681F-40E0-90F7-E7F9CB3C45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A69A7-54C2-4801-B36F-F19E9994496F}" type="datetimeFigureOut">
              <a:rPr lang="ru-RU" smtClean="0"/>
              <a:pPr/>
              <a:t>15.04.2009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772E2-681F-40E0-90F7-E7F9CB3C45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A69A7-54C2-4801-B36F-F19E9994496F}" type="datetimeFigureOut">
              <a:rPr lang="ru-RU" smtClean="0"/>
              <a:pPr/>
              <a:t>15.04.2009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772E2-681F-40E0-90F7-E7F9CB3C45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A69A7-54C2-4801-B36F-F19E9994496F}" type="datetimeFigureOut">
              <a:rPr lang="ru-RU" smtClean="0"/>
              <a:pPr/>
              <a:t>15.04.2009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772E2-681F-40E0-90F7-E7F9CB3C45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A69A7-54C2-4801-B36F-F19E9994496F}" type="datetimeFigureOut">
              <a:rPr lang="ru-RU" smtClean="0"/>
              <a:pPr/>
              <a:t>15.04.2009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772E2-681F-40E0-90F7-E7F9CB3C45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A69A7-54C2-4801-B36F-F19E9994496F}" type="datetimeFigureOut">
              <a:rPr lang="ru-RU" smtClean="0"/>
              <a:pPr/>
              <a:t>15.04.2009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772E2-681F-40E0-90F7-E7F9CB3C45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A69A7-54C2-4801-B36F-F19E9994496F}" type="datetimeFigureOut">
              <a:rPr lang="ru-RU" smtClean="0"/>
              <a:pPr/>
              <a:t>15.04.2009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772E2-681F-40E0-90F7-E7F9CB3C45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A69A7-54C2-4801-B36F-F19E9994496F}" type="datetimeFigureOut">
              <a:rPr lang="ru-RU" smtClean="0"/>
              <a:pPr/>
              <a:t>15.04.2009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772E2-681F-40E0-90F7-E7F9CB3C45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A69A7-54C2-4801-B36F-F19E9994496F}" type="datetimeFigureOut">
              <a:rPr lang="ru-RU" smtClean="0"/>
              <a:pPr/>
              <a:t>15.04.2009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17772E2-681F-40E0-90F7-E7F9CB3C451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83A69A7-54C2-4801-B36F-F19E9994496F}" type="datetimeFigureOut">
              <a:rPr lang="ru-RU" smtClean="0"/>
              <a:pPr/>
              <a:t>15.04.2009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17772E2-681F-40E0-90F7-E7F9CB3C451F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1.docx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package" Target="../embeddings/_________Microsoft_Office_Word2.docx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57158" y="714356"/>
            <a:ext cx="814393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Лабораторная работа №1 </a:t>
            </a:r>
            <a:endParaRPr lang="ru-RU" sz="5400" b="1" cap="none" spc="0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8596" y="2571744"/>
            <a:ext cx="7858180" cy="230832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Сравнение количеств теплоты при смешивании воды разной температуры</a:t>
            </a:r>
            <a:endParaRPr lang="ru-RU" sz="4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Ход работы:</a:t>
            </a:r>
            <a:endParaRPr lang="ru-RU" dirty="0"/>
          </a:p>
        </p:txBody>
      </p:sp>
      <p:pic>
        <p:nvPicPr>
          <p:cNvPr id="5" name="Содержимое 4" descr="DSCN120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r="6835"/>
          <a:stretch>
            <a:fillRect/>
          </a:stretch>
        </p:blipFill>
        <p:spPr>
          <a:xfrm rot="16200000">
            <a:off x="595266" y="2761410"/>
            <a:ext cx="3762468" cy="302895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algn="ctr">
              <a:buNone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4. Осторожно влейте холодную воду в сосуд с горячей водой, помешайте термометром полученную смесь и измерьте ее температуру.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Результаты занесите в таблицу.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Ход работы: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</a:rPr>
              <a:t>5. Рассчитайте количество теплоты, отданное горячей водой при остывании до температуры смеси, и количество теплоты, полученное холодной водой при ее нагревании до этой же температуры. Результаты занесите в таблицу.</a:t>
            </a:r>
            <a:endParaRPr lang="ru-RU" sz="28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-428660" y="3000372"/>
          <a:ext cx="5940425" cy="785818"/>
        </p:xfrm>
        <a:graphic>
          <a:graphicData uri="http://schemas.openxmlformats.org/presentationml/2006/ole">
            <p:oleObj spid="_x0000_s1026" name="Документ" r:id="rId3" imgW="5940803" imgH="714626" progId="Word.Document.12">
              <p:embed/>
            </p:oleObj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0" y="4071942"/>
          <a:ext cx="5275262" cy="1266825"/>
        </p:xfrm>
        <a:graphic>
          <a:graphicData uri="http://schemas.openxmlformats.org/presentationml/2006/ole">
            <p:oleObj spid="_x0000_s1027" name="Документ" r:id="rId4" imgW="5940803" imgH="1273006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357694"/>
            <a:ext cx="8229600" cy="1966906"/>
          </a:xfrm>
        </p:spPr>
        <p:txBody>
          <a:bodyPr/>
          <a:lstStyle/>
          <a:p>
            <a:endParaRPr lang="ru-RU" b="1" dirty="0" smtClean="0"/>
          </a:p>
          <a:p>
            <a:pPr algn="ctr">
              <a:buNone/>
            </a:pPr>
            <a:r>
              <a:rPr lang="ru-RU" sz="4800" b="1" dirty="0" smtClean="0">
                <a:solidFill>
                  <a:srgbClr val="FF0000"/>
                </a:solidFill>
              </a:rPr>
              <a:t>Сделайте вывод.</a:t>
            </a:r>
            <a:endParaRPr lang="ru-RU"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071546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00B0F0"/>
                </a:solidFill>
              </a:rPr>
              <a:t>Сравнение количеств теплоты при смешивании воды разной температуры</a:t>
            </a:r>
            <a:endParaRPr lang="ru-RU" sz="2800" dirty="0"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2786058"/>
            <a:ext cx="8229600" cy="313659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3200" dirty="0" smtClean="0">
                <a:solidFill>
                  <a:srgbClr val="FF0000"/>
                </a:solidFill>
              </a:rPr>
              <a:t>   Цель работы: </a:t>
            </a:r>
            <a:r>
              <a:rPr lang="ru-RU" sz="3200" i="1" dirty="0" smtClean="0">
                <a:solidFill>
                  <a:schemeClr val="tx2">
                    <a:lumMod val="75000"/>
                  </a:schemeClr>
                </a:solidFill>
              </a:rPr>
              <a:t>определить количество теплоты, отданное горячей водой и полученное холодной при теплообмене, и </a:t>
            </a:r>
            <a:r>
              <a:rPr lang="ru-RU" sz="3200" i="1" u="sng" dirty="0" smtClean="0">
                <a:solidFill>
                  <a:schemeClr val="tx2">
                    <a:lumMod val="75000"/>
                  </a:schemeClr>
                </a:solidFill>
              </a:rPr>
              <a:t>объяснить полученный результат</a:t>
            </a:r>
            <a:r>
              <a:rPr lang="ru-RU" sz="3200" i="1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ru-RU" sz="3200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00B0F0"/>
                </a:solidFill>
              </a:rPr>
              <a:t>Сравнение количеств теплоты при смешивании воды разной температуры</a:t>
            </a:r>
            <a:endParaRPr lang="ru-RU" sz="2800" dirty="0"/>
          </a:p>
        </p:txBody>
      </p:sp>
      <p:pic>
        <p:nvPicPr>
          <p:cNvPr id="5" name="Содержимое 4" descr="DSCN123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623344"/>
            <a:ext cx="4038600" cy="302895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00562" y="1920085"/>
            <a:ext cx="4186238" cy="4434840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</a:rPr>
              <a:t>Приборы и материалы:</a:t>
            </a:r>
          </a:p>
          <a:p>
            <a:pPr>
              <a:buNone/>
            </a:pPr>
            <a:r>
              <a:rPr lang="ru-RU" sz="3600" b="1" i="1" dirty="0" smtClean="0"/>
              <a:t>    - </a:t>
            </a:r>
            <a:r>
              <a:rPr lang="ru-RU" sz="3600" b="1" i="1" dirty="0" err="1" smtClean="0"/>
              <a:t>каллориметр</a:t>
            </a:r>
            <a:r>
              <a:rPr lang="ru-RU" sz="3600" b="1" i="1" dirty="0" smtClean="0"/>
              <a:t>;</a:t>
            </a:r>
          </a:p>
          <a:p>
            <a:pPr>
              <a:buNone/>
            </a:pPr>
            <a:r>
              <a:rPr lang="ru-RU" sz="3600" b="1" i="1" dirty="0" smtClean="0"/>
              <a:t>    - термометр;</a:t>
            </a:r>
          </a:p>
          <a:p>
            <a:pPr>
              <a:buNone/>
            </a:pPr>
            <a:r>
              <a:rPr lang="ru-RU" sz="3600" b="1" i="1" dirty="0" smtClean="0"/>
              <a:t>    - стакан.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1143000"/>
          </a:xfrm>
        </p:spPr>
        <p:txBody>
          <a:bodyPr/>
          <a:lstStyle/>
          <a:p>
            <a:pPr algn="ctr"/>
            <a:r>
              <a:rPr lang="ru-RU" dirty="0" err="1" smtClean="0"/>
              <a:t>каллориметр</a:t>
            </a:r>
            <a:endParaRPr lang="ru-RU" dirty="0"/>
          </a:p>
        </p:txBody>
      </p:sp>
      <p:pic>
        <p:nvPicPr>
          <p:cNvPr id="9217" name="Picture 1" descr="E:\DCIM\100NIKON\DSCN119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термометр</a:t>
            </a:r>
            <a:endParaRPr lang="ru-RU" dirty="0"/>
          </a:p>
        </p:txBody>
      </p:sp>
      <p:pic>
        <p:nvPicPr>
          <p:cNvPr id="4" name="Содержимое 3" descr="DSCN12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4876" y="714356"/>
            <a:ext cx="3971924" cy="4071966"/>
          </a:xfrm>
        </p:spPr>
        <p:txBody>
          <a:bodyPr/>
          <a:lstStyle/>
          <a:p>
            <a:pPr algn="ctr"/>
            <a:r>
              <a:rPr lang="ru-RU" dirty="0" smtClean="0"/>
              <a:t>стакан</a:t>
            </a:r>
            <a:endParaRPr lang="ru-RU" dirty="0"/>
          </a:p>
        </p:txBody>
      </p:sp>
      <p:pic>
        <p:nvPicPr>
          <p:cNvPr id="4" name="Содержимое 3" descr="DSCN123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4126" t="5468" r="15493" b="23695"/>
          <a:stretch>
            <a:fillRect/>
          </a:stretch>
        </p:blipFill>
        <p:spPr>
          <a:xfrm rot="16200000">
            <a:off x="-266129" y="1909146"/>
            <a:ext cx="5247105" cy="385765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Ход работы: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1. Составьте таблицу для записи результатов измерений и вычислений: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42844" y="3571876"/>
          <a:ext cx="8786840" cy="213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1570"/>
                <a:gridCol w="1143008"/>
                <a:gridCol w="928694"/>
                <a:gridCol w="1428760"/>
                <a:gridCol w="1214446"/>
                <a:gridCol w="1500198"/>
                <a:gridCol w="1500164"/>
              </a:tblGrid>
              <a:tr h="1471874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</a:rPr>
                        <a:t>Масса</a:t>
                      </a:r>
                    </a:p>
                    <a:p>
                      <a:pPr algn="ctr"/>
                      <a:r>
                        <a:rPr lang="ru-RU" sz="1600" b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</a:rPr>
                        <a:t>горячей</a:t>
                      </a:r>
                    </a:p>
                    <a:p>
                      <a:pPr algn="ctr"/>
                      <a:r>
                        <a:rPr lang="ru-RU" sz="1600" b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</a:rPr>
                        <a:t>воды</a:t>
                      </a:r>
                    </a:p>
                    <a:p>
                      <a:pPr algn="ctr"/>
                      <a:r>
                        <a:rPr lang="en-US" sz="1600" b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</a:rPr>
                        <a:t>m</a:t>
                      </a:r>
                      <a:r>
                        <a:rPr lang="ru-RU" sz="1600" b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</a:rPr>
                        <a:t>,кг</a:t>
                      </a:r>
                      <a:endParaRPr lang="ru-RU" sz="1600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</a:rPr>
                        <a:t>Началь-ная</a:t>
                      </a:r>
                      <a:endParaRPr lang="ru-RU" sz="1600" b="0" dirty="0" smtClean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600" b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</a:rPr>
                        <a:t>темпера-</a:t>
                      </a:r>
                    </a:p>
                    <a:p>
                      <a:pPr algn="ctr"/>
                      <a:r>
                        <a:rPr lang="ru-RU" sz="1600" b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</a:rPr>
                        <a:t>тура</a:t>
                      </a:r>
                    </a:p>
                    <a:p>
                      <a:pPr algn="ctr"/>
                      <a:r>
                        <a:rPr lang="ru-RU" sz="1600" b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</a:rPr>
                        <a:t>горячей</a:t>
                      </a:r>
                    </a:p>
                    <a:p>
                      <a:pPr algn="ctr"/>
                      <a:r>
                        <a:rPr lang="ru-RU" sz="1600" b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</a:rPr>
                        <a:t>воды</a:t>
                      </a:r>
                      <a:endParaRPr lang="en-US" sz="1600" b="0" dirty="0" smtClean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600" b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</a:rPr>
                        <a:t>t,</a:t>
                      </a:r>
                      <a:r>
                        <a:rPr lang="ru-RU" sz="1600" b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</a:rPr>
                        <a:t>⁰</a:t>
                      </a:r>
                      <a:r>
                        <a:rPr lang="en-US" sz="1600" b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</a:rPr>
                        <a:t>C</a:t>
                      </a:r>
                      <a:endParaRPr lang="ru-RU" sz="1600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</a:rPr>
                        <a:t>Темпе-</a:t>
                      </a:r>
                    </a:p>
                    <a:p>
                      <a:pPr algn="ctr"/>
                      <a:r>
                        <a:rPr lang="ru-RU" sz="1600" b="0" dirty="0" err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</a:rPr>
                        <a:t>ратура</a:t>
                      </a:r>
                      <a:endParaRPr lang="ru-RU" sz="1600" b="0" dirty="0" smtClean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600" b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</a:rPr>
                        <a:t>с</a:t>
                      </a:r>
                      <a:r>
                        <a:rPr lang="ru-RU" sz="1600" b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</a:rPr>
                        <a:t>меси</a:t>
                      </a:r>
                      <a:endParaRPr lang="en-US" sz="1600" b="0" dirty="0" smtClean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600" b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</a:rPr>
                        <a:t>t</a:t>
                      </a:r>
                      <a:r>
                        <a:rPr lang="en-US" sz="1600" b="0" baseline="-2500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sz="1600" b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</a:rPr>
                        <a:t>,⁰C</a:t>
                      </a:r>
                      <a:endParaRPr lang="ru-RU" sz="1600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</a:rPr>
                        <a:t>Количество</a:t>
                      </a:r>
                    </a:p>
                    <a:p>
                      <a:pPr algn="ctr"/>
                      <a:r>
                        <a:rPr lang="ru-RU" sz="1600" b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</a:rPr>
                        <a:t>теплоты,</a:t>
                      </a:r>
                    </a:p>
                    <a:p>
                      <a:pPr algn="ctr"/>
                      <a:r>
                        <a:rPr lang="ru-RU" sz="1600" b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</a:rPr>
                        <a:t>отданное</a:t>
                      </a:r>
                    </a:p>
                    <a:p>
                      <a:pPr algn="ctr"/>
                      <a:r>
                        <a:rPr lang="ru-RU" sz="1600" b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</a:rPr>
                        <a:t>горячей</a:t>
                      </a:r>
                    </a:p>
                    <a:p>
                      <a:pPr algn="ctr"/>
                      <a:r>
                        <a:rPr lang="ru-RU" sz="1600" b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</a:rPr>
                        <a:t>водой</a:t>
                      </a:r>
                      <a:endParaRPr lang="en-US" sz="1600" b="0" dirty="0" smtClean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600" b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</a:rPr>
                        <a:t>Q</a:t>
                      </a:r>
                      <a:r>
                        <a:rPr lang="en-US" sz="1600" b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ru-RU" sz="1600" b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</a:rPr>
                        <a:t> Дж</a:t>
                      </a:r>
                    </a:p>
                    <a:p>
                      <a:endParaRPr lang="ru-RU" sz="1600" b="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</a:rPr>
                        <a:t>Масса</a:t>
                      </a:r>
                    </a:p>
                    <a:p>
                      <a:pPr algn="ctr"/>
                      <a:r>
                        <a:rPr lang="ru-RU" sz="1600" b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</a:rPr>
                        <a:t>холодной</a:t>
                      </a:r>
                    </a:p>
                    <a:p>
                      <a:pPr algn="ctr"/>
                      <a:r>
                        <a:rPr lang="ru-RU" sz="1600" b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</a:rPr>
                        <a:t>воды</a:t>
                      </a:r>
                      <a:endParaRPr lang="en-US" sz="1600" b="0" dirty="0" smtClean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600" b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</a:rPr>
                        <a:t>m</a:t>
                      </a:r>
                      <a:r>
                        <a:rPr lang="en-US" sz="1600" b="0" baseline="-250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</a:rPr>
                        <a:t> 1</a:t>
                      </a:r>
                      <a:r>
                        <a:rPr lang="en-US" sz="1600" b="0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ru-RU" sz="1600" b="0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</a:rPr>
                        <a:t> кг</a:t>
                      </a:r>
                      <a:endParaRPr lang="ru-RU" sz="1600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</a:rPr>
                        <a:t>Начальная</a:t>
                      </a:r>
                    </a:p>
                    <a:p>
                      <a:pPr algn="ctr"/>
                      <a:r>
                        <a:rPr lang="ru-RU" sz="1600" b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</a:rPr>
                        <a:t>температура</a:t>
                      </a:r>
                    </a:p>
                    <a:p>
                      <a:pPr algn="ctr"/>
                      <a:r>
                        <a:rPr lang="ru-RU" sz="1600" b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</a:rPr>
                        <a:t>холодной</a:t>
                      </a:r>
                    </a:p>
                    <a:p>
                      <a:pPr algn="ctr"/>
                      <a:r>
                        <a:rPr lang="ru-RU" sz="1600" b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</a:rPr>
                        <a:t>воды</a:t>
                      </a:r>
                      <a:endParaRPr lang="en-US" sz="1600" b="0" dirty="0" smtClean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</a:rPr>
                        <a:t>t</a:t>
                      </a:r>
                      <a:r>
                        <a:rPr lang="en-US" sz="1600" b="0" baseline="-250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en-US" sz="1600" b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ru-RU" sz="1600" b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</a:rPr>
                        <a:t>⁰</a:t>
                      </a:r>
                      <a:r>
                        <a:rPr lang="en-US" sz="1600" b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</a:rPr>
                        <a:t>C</a:t>
                      </a:r>
                      <a:endParaRPr lang="ru-RU" sz="1600" b="0" dirty="0" smtClean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  <a:p>
                      <a:endParaRPr lang="ru-RU" sz="1600" b="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</a:rPr>
                        <a:t>  Количество</a:t>
                      </a:r>
                    </a:p>
                    <a:p>
                      <a:pPr algn="ctr"/>
                      <a:r>
                        <a:rPr lang="ru-RU" sz="1600" b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</a:rPr>
                        <a:t>теплоты,</a:t>
                      </a:r>
                    </a:p>
                    <a:p>
                      <a:pPr algn="ctr"/>
                      <a:r>
                        <a:rPr lang="ru-RU" sz="1600" b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</a:rPr>
                        <a:t>полученное</a:t>
                      </a:r>
                    </a:p>
                    <a:p>
                      <a:pPr algn="ctr"/>
                      <a:r>
                        <a:rPr lang="ru-RU" sz="1600" b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</a:rPr>
                        <a:t>холодной</a:t>
                      </a:r>
                    </a:p>
                    <a:p>
                      <a:pPr algn="ctr"/>
                      <a:r>
                        <a:rPr lang="ru-RU" sz="1600" b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</a:rPr>
                        <a:t>водой</a:t>
                      </a:r>
                      <a:endParaRPr lang="en-US" sz="1600" b="0" dirty="0" smtClean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</a:rPr>
                        <a:t>Q</a:t>
                      </a:r>
                      <a:r>
                        <a:rPr lang="en-US" sz="1600" b="0" baseline="-250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en-US" sz="1600" b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ru-RU" sz="1600" b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</a:rPr>
                        <a:t> Дж</a:t>
                      </a:r>
                    </a:p>
                    <a:p>
                      <a:endParaRPr lang="ru-RU" sz="1600" b="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4075">
                <a:tc>
                  <a:txBody>
                    <a:bodyPr/>
                    <a:lstStyle/>
                    <a:p>
                      <a:endParaRPr lang="ru-RU" sz="1600" b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b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b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b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b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b="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Ход работы: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</a:rPr>
              <a:t>2. Налейте в стакан  </a:t>
            </a:r>
          </a:p>
          <a:p>
            <a:pPr algn="ctr">
              <a:buNone/>
            </a:pPr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</a:rPr>
              <a:t> 100 г холодной воды. </a:t>
            </a:r>
          </a:p>
          <a:p>
            <a:pPr algn="ctr">
              <a:buNone/>
            </a:pPr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</a:rPr>
              <a:t>    Измерьте температуру холодной воды. </a:t>
            </a:r>
          </a:p>
          <a:p>
            <a:pPr algn="ctr">
              <a:buNone/>
            </a:pPr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</a:rPr>
              <a:t>Показания занесите в таблицу.</a:t>
            </a:r>
            <a:endParaRPr lang="ru-RU" sz="28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Содержимое 6" descr="DSCN129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457200" y="2623344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Ход работы:</a:t>
            </a:r>
            <a:endParaRPr lang="ru-RU" dirty="0"/>
          </a:p>
        </p:txBody>
      </p:sp>
      <p:pic>
        <p:nvPicPr>
          <p:cNvPr id="5" name="Содержимое 4" descr="DSCN120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r="5924"/>
          <a:stretch>
            <a:fillRect/>
          </a:stretch>
        </p:blipFill>
        <p:spPr>
          <a:xfrm rot="16200000">
            <a:off x="907625" y="2359785"/>
            <a:ext cx="4014450" cy="3742933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</a:rPr>
              <a:t>3. Налейте </a:t>
            </a:r>
          </a:p>
          <a:p>
            <a:pPr algn="ctr">
              <a:buNone/>
            </a:pPr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</a:rPr>
              <a:t>в </a:t>
            </a:r>
            <a:r>
              <a:rPr lang="ru-RU" sz="3200" b="1" i="1" dirty="0" err="1" smtClean="0">
                <a:solidFill>
                  <a:schemeClr val="accent1">
                    <a:lumMod val="75000"/>
                  </a:schemeClr>
                </a:solidFill>
              </a:rPr>
              <a:t>каллориметр</a:t>
            </a:r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</a:rPr>
              <a:t>                        100 г горячей воды и измерьте ее</a:t>
            </a:r>
          </a:p>
          <a:p>
            <a:pPr algn="ctr">
              <a:buNone/>
            </a:pPr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</a:rPr>
              <a:t>температуру.</a:t>
            </a:r>
          </a:p>
          <a:p>
            <a:pPr algn="ctr">
              <a:buNone/>
            </a:pPr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</a:rPr>
              <a:t>   Результаты занесите в таблицу.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262</TotalTime>
  <Words>259</Words>
  <Application>Microsoft Office PowerPoint</Application>
  <PresentationFormat>Экран (4:3)</PresentationFormat>
  <Paragraphs>73</Paragraphs>
  <Slides>12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Поток</vt:lpstr>
      <vt:lpstr>Документ</vt:lpstr>
      <vt:lpstr>Слайд 1</vt:lpstr>
      <vt:lpstr>Сравнение количеств теплоты при смешивании воды разной температуры</vt:lpstr>
      <vt:lpstr>Сравнение количеств теплоты при смешивании воды разной температуры</vt:lpstr>
      <vt:lpstr>каллориметр</vt:lpstr>
      <vt:lpstr>термометр</vt:lpstr>
      <vt:lpstr>стакан</vt:lpstr>
      <vt:lpstr>Ход работы:</vt:lpstr>
      <vt:lpstr>Ход работы:</vt:lpstr>
      <vt:lpstr>Ход работы:</vt:lpstr>
      <vt:lpstr>Ход работы:</vt:lpstr>
      <vt:lpstr>Ход работы:</vt:lpstr>
      <vt:lpstr>Слайд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Света</dc:creator>
  <cp:lastModifiedBy>Света</cp:lastModifiedBy>
  <cp:revision>43</cp:revision>
  <dcterms:created xsi:type="dcterms:W3CDTF">2008-10-07T12:58:28Z</dcterms:created>
  <dcterms:modified xsi:type="dcterms:W3CDTF">2009-04-15T13:33:10Z</dcterms:modified>
</cp:coreProperties>
</file>