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5BA-DBF4-44B6-8FE8-3355FF507F2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BE4-125F-4203-8B05-DD15836D1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7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315BA-DBF4-44B6-8FE8-3355FF507F2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6BE4-125F-4203-8B05-DD15836D1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3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Annabelle" panose="03000400000000000000" pitchFamily="66" charset="0"/>
              </a:rPr>
              <a:t>Организация предметно -развивающей среды ,обеспечивающей реализацию принципа свободы выбора деятельности</a:t>
            </a:r>
            <a:br>
              <a:rPr lang="ru-RU" sz="4000" b="1" smtClean="0">
                <a:latin typeface="Annabelle" panose="03000400000000000000" pitchFamily="66" charset="0"/>
              </a:rPr>
            </a:br>
            <a:r>
              <a:rPr lang="ru-RU" sz="4000" smtClean="0">
                <a:latin typeface="Annabelle" panose="03000400000000000000" pitchFamily="66" charset="0"/>
              </a:rPr>
              <a:t/>
            </a:r>
            <a:br>
              <a:rPr lang="ru-RU" sz="4000" smtClean="0">
                <a:latin typeface="Annabelle" panose="03000400000000000000" pitchFamily="66" charset="0"/>
              </a:rPr>
            </a:br>
            <a:r>
              <a:rPr lang="ru-RU" sz="2800" smtClean="0">
                <a:latin typeface="Annabelle" panose="03000400000000000000" pitchFamily="66" charset="0"/>
              </a:rPr>
              <a:t>Проект выполнен Егоровой М.Н., МДОУ д</a:t>
            </a:r>
            <a:r>
              <a:rPr lang="en-US" sz="2800" smtClean="0">
                <a:latin typeface="Annabelle" panose="03000400000000000000" pitchFamily="66" charset="0"/>
              </a:rPr>
              <a:t>/</a:t>
            </a:r>
            <a:r>
              <a:rPr lang="ru-RU" sz="2800" smtClean="0">
                <a:latin typeface="Annabelle" panose="03000400000000000000" pitchFamily="66" charset="0"/>
              </a:rPr>
              <a:t>с № 27комбинированного вида, г. Щекино</a:t>
            </a:r>
            <a:br>
              <a:rPr lang="ru-RU" sz="2800" smtClean="0">
                <a:latin typeface="Annabelle" panose="03000400000000000000" pitchFamily="66" charset="0"/>
              </a:rPr>
            </a:br>
            <a:r>
              <a:rPr lang="ru-RU" sz="2800" smtClean="0">
                <a:latin typeface="Annabelle" panose="03000400000000000000" pitchFamily="66" charset="0"/>
              </a:rPr>
              <a:t/>
            </a:r>
            <a:br>
              <a:rPr lang="ru-RU" sz="2800" smtClean="0">
                <a:latin typeface="Annabelle" panose="03000400000000000000" pitchFamily="66" charset="0"/>
              </a:rPr>
            </a:br>
            <a:r>
              <a:rPr lang="ru-RU" sz="2800" smtClean="0">
                <a:latin typeface="Annabelle" panose="03000400000000000000" pitchFamily="66" charset="0"/>
              </a:rPr>
              <a:t/>
            </a:r>
            <a:br>
              <a:rPr lang="ru-RU" sz="2800" smtClean="0">
                <a:latin typeface="Annabelle" panose="03000400000000000000" pitchFamily="66" charset="0"/>
              </a:rPr>
            </a:br>
            <a:r>
              <a:rPr lang="ru-RU" sz="2800" smtClean="0">
                <a:latin typeface="Annabelle" panose="03000400000000000000" pitchFamily="66" charset="0"/>
              </a:rPr>
              <a:t>2015-2016 уч.год</a:t>
            </a:r>
            <a:endParaRPr lang="ru-RU" sz="2800" dirty="0">
              <a:latin typeface="Annabelle" panose="03000400000000000000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1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56"/>
    </mc:Choice>
    <mc:Fallback>
      <p:transition spd="slow" advTm="93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F0"/>
                </a:solidFill>
                <a:latin typeface="Annabelle" panose="03000400000000000000" pitchFamily="66" charset="0"/>
              </a:rPr>
              <a:t>Доступность и безопасность</a:t>
            </a:r>
            <a:endParaRPr lang="ru-RU" b="1" dirty="0">
              <a:solidFill>
                <a:srgbClr val="00B0F0"/>
              </a:solidFill>
              <a:latin typeface="Annabelle" panose="03000400000000000000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06"/>
    </mc:Choice>
    <mc:Fallback>
      <p:transition spd="slow" advTm="2110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92D050"/>
                </a:solidFill>
                <a:latin typeface="Annabelle" panose="03000400000000000000" pitchFamily="66" charset="0"/>
              </a:rPr>
              <a:t>Насыщенность пространственно-развивающей среды</a:t>
            </a:r>
            <a:endParaRPr lang="ru-RU" sz="4000" b="1" dirty="0">
              <a:solidFill>
                <a:srgbClr val="92D050"/>
              </a:solidFill>
              <a:latin typeface="Annabelle" panose="03000400000000000000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70"/>
    </mc:Choice>
    <mc:Fallback>
      <p:transition spd="slow" advTm="207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  <a:latin typeface="Annabelle" panose="03000400000000000000" pitchFamily="66" charset="0"/>
              </a:rPr>
              <a:t>Функции пространственно-развивающей среды</a:t>
            </a:r>
            <a:endParaRPr lang="ru-RU" sz="4000" b="1" dirty="0">
              <a:solidFill>
                <a:srgbClr val="002060"/>
              </a:solidFill>
              <a:latin typeface="Annabelle" panose="03000400000000000000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0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21"/>
    </mc:Choice>
    <mc:Fallback>
      <p:transition spd="slow" advTm="212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B01082"/>
                </a:solidFill>
                <a:latin typeface="Annabelle" panose="03000400000000000000" pitchFamily="66" charset="0"/>
              </a:rPr>
              <a:t>Заключение</a:t>
            </a:r>
            <a:endParaRPr lang="ru-RU" b="1" dirty="0">
              <a:solidFill>
                <a:srgbClr val="B01082"/>
              </a:solidFill>
              <a:latin typeface="Annabelle" panose="03000400000000000000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9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51"/>
    </mc:Choice>
    <mc:Fallback>
      <p:transition spd="slow" advTm="2015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87"/>
    </mc:Choice>
    <mc:Fallback>
      <p:transition spd="slow" advTm="1578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  <a:latin typeface="Annabelle" panose="03000400000000000000" pitchFamily="66" charset="0"/>
              </a:rPr>
              <a:t>Цель создания развивающей среды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nnabelle" panose="03000400000000000000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95"/>
    </mc:Choice>
    <mc:Fallback>
      <p:transition spd="slow" advTm="129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00B050"/>
                </a:solidFill>
                <a:latin typeface="Annabelle" panose="03000400000000000000" pitchFamily="66" charset="0"/>
              </a:rPr>
              <a:t>Принципы при формировании предметно- пространственной среды рекомендованные ФГОС</a:t>
            </a:r>
            <a:endParaRPr lang="ru-RU" sz="3200" dirty="0">
              <a:solidFill>
                <a:srgbClr val="00B050"/>
              </a:solidFill>
              <a:latin typeface="Annabelle" panose="03000400000000000000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63"/>
    </mc:Choice>
    <mc:Fallback>
      <p:transition spd="slow" advTm="212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2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20"/>
    </mc:Choice>
    <mc:Fallback>
      <p:transition spd="slow" advTm="138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6C0000"/>
                </a:solidFill>
                <a:latin typeface="Annabelle" panose="03000400000000000000" pitchFamily="66" charset="0"/>
              </a:rPr>
              <a:t>Какой должна быть пространственно -развивающая среда?</a:t>
            </a:r>
            <a:endParaRPr lang="ru-RU" sz="3600" b="1" dirty="0">
              <a:solidFill>
                <a:srgbClr val="6C0000"/>
              </a:solidFill>
              <a:latin typeface="Annabelle" panose="03000400000000000000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93"/>
    </mc:Choice>
    <mc:Fallback>
      <p:transition spd="slow" advTm="2109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36"/>
    </mc:Choice>
    <mc:Fallback>
      <p:transition spd="slow" advTm="2003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accent5">
                    <a:lumMod val="25000"/>
                  </a:schemeClr>
                </a:solidFill>
                <a:latin typeface="Annabelle" panose="03000400000000000000" pitchFamily="66" charset="0"/>
              </a:rPr>
              <a:t>Транспортируемость  и полифункциональность пространственно-развивающей среды</a:t>
            </a:r>
            <a:endParaRPr lang="ru-RU" sz="3600" b="1" dirty="0">
              <a:solidFill>
                <a:schemeClr val="accent5">
                  <a:lumMod val="25000"/>
                </a:schemeClr>
              </a:solidFill>
              <a:latin typeface="Annabelle" panose="03000400000000000000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5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85"/>
    </mc:Choice>
    <mc:Fallback>
      <p:transition spd="slow" advTm="210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nnabelle" panose="03000400000000000000" pitchFamily="66" charset="0"/>
              </a:rPr>
              <a:t>Вариативность</a:t>
            </a:r>
            <a:endParaRPr lang="ru-RU" dirty="0">
              <a:latin typeface="Annabelle" panose="03000400000000000000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3"/>
    </mc:Choice>
    <mc:Fallback>
      <p:transition spd="slow" advTm="18003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Организация предметно -развивающей среды ,обеспечивающей реализацию принципа свободы выбора деятельности  Проект выполнен Егоровой М.Н., МДОУ д/с № 27комбинированного вида, г. Щекино   2015-2016 уч.год</vt:lpstr>
      <vt:lpstr>Презентация PowerPoint</vt:lpstr>
      <vt:lpstr>Цель создания развивающей среды</vt:lpstr>
      <vt:lpstr>Принципы при формировании предметно- пространственной среды рекомендованные ФГОС</vt:lpstr>
      <vt:lpstr>Презентация PowerPoint</vt:lpstr>
      <vt:lpstr>Какой должна быть пространственно -развивающая среда?</vt:lpstr>
      <vt:lpstr>Презентация PowerPoint</vt:lpstr>
      <vt:lpstr>Транспортируемость  и полифункциональность пространственно-развивающей среды</vt:lpstr>
      <vt:lpstr>Вариативность</vt:lpstr>
      <vt:lpstr>Доступность и безопасность</vt:lpstr>
      <vt:lpstr>Насыщенность пространственно-развивающей среды</vt:lpstr>
      <vt:lpstr>Функции пространственно-развивающей среды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 -развивающей среды ,обеспечивающей реализацию принципа свободы выбора деятельности  Проект выполнен Егоровой М.Н., МДОУ д/с № 27комбинированного вида, г. Щекино   2015-2016 уч.год</dc:title>
  <dc:creator>ПК</dc:creator>
  <cp:lastModifiedBy>ПК</cp:lastModifiedBy>
  <cp:revision>1</cp:revision>
  <dcterms:created xsi:type="dcterms:W3CDTF">2015-11-10T11:58:07Z</dcterms:created>
  <dcterms:modified xsi:type="dcterms:W3CDTF">2015-11-10T11:58:07Z</dcterms:modified>
</cp:coreProperties>
</file>