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FF"/>
    <a:srgbClr val="FFCCFF"/>
    <a:srgbClr val="FF99FF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68C-0FC0-4302-9F77-7BC2A297F9CD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DDC8-7BF0-4E3E-B930-7F6FD402E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68C-0FC0-4302-9F77-7BC2A297F9CD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DDC8-7BF0-4E3E-B930-7F6FD402E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68C-0FC0-4302-9F77-7BC2A297F9CD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DDC8-7BF0-4E3E-B930-7F6FD402E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68C-0FC0-4302-9F77-7BC2A297F9CD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DDC8-7BF0-4E3E-B930-7F6FD402E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68C-0FC0-4302-9F77-7BC2A297F9CD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DDC8-7BF0-4E3E-B930-7F6FD402E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68C-0FC0-4302-9F77-7BC2A297F9CD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DDC8-7BF0-4E3E-B930-7F6FD402E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68C-0FC0-4302-9F77-7BC2A297F9CD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DDC8-7BF0-4E3E-B930-7F6FD402E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68C-0FC0-4302-9F77-7BC2A297F9CD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DDC8-7BF0-4E3E-B930-7F6FD402E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68C-0FC0-4302-9F77-7BC2A297F9CD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DDC8-7BF0-4E3E-B930-7F6FD402E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68C-0FC0-4302-9F77-7BC2A297F9CD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DDC8-7BF0-4E3E-B930-7F6FD402E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668C-0FC0-4302-9F77-7BC2A297F9CD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3DDC8-7BF0-4E3E-B930-7F6FD402E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5668C-0FC0-4302-9F77-7BC2A297F9CD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3DDC8-7BF0-4E3E-B930-7F6FD402E8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etky.info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rgbClr val="FFCCFF"/>
          </a:solidFill>
          <a:ln w="76200">
            <a:solidFill>
              <a:srgbClr val="FF33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785794"/>
            <a:ext cx="7643866" cy="4572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solidFill>
                  <a:srgbClr val="FF3399"/>
                </a:solidFill>
                <a:effectLst>
                  <a:reflection blurRad="12700" stA="50000" endPos="50000" dist="5000" dir="5400000" sy="-100000" rotWithShape="0"/>
                </a:effectLst>
              </a:rPr>
              <a:t>Развивающая игра для детей 3-4 лет</a:t>
            </a:r>
          </a:p>
          <a:p>
            <a:pPr algn="ctr"/>
            <a:r>
              <a:rPr lang="ru-RU" sz="2800" b="1" cap="all" dirty="0" smtClean="0">
                <a:ln w="0"/>
                <a:solidFill>
                  <a:srgbClr val="FF3399"/>
                </a:solidFill>
                <a:effectLst>
                  <a:reflection blurRad="12700" stA="50000" endPos="50000" dist="5000" dir="5400000" sy="-100000" rotWithShape="0"/>
                </a:effectLst>
              </a:rPr>
              <a:t>«Какие фигуры спрятались</a:t>
            </a:r>
          </a:p>
          <a:p>
            <a:pPr algn="ctr"/>
            <a:r>
              <a:rPr lang="ru-RU" sz="2800" b="1" cap="all" dirty="0" smtClean="0">
                <a:ln w="0"/>
                <a:solidFill>
                  <a:srgbClr val="FF3399"/>
                </a:solidFill>
                <a:effectLst>
                  <a:reflection blurRad="12700" stA="50000" endPos="50000" dist="5000" dir="5400000" sy="-100000" rotWithShape="0"/>
                </a:effectLst>
              </a:rPr>
              <a:t>В рисунке»</a:t>
            </a:r>
          </a:p>
          <a:p>
            <a:pPr algn="ctr"/>
            <a:endParaRPr lang="ru-RU" sz="2800" b="1" cap="all" dirty="0">
              <a:ln w="0"/>
              <a:solidFill>
                <a:srgbClr val="FF3399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2800" b="1" cap="all" dirty="0" smtClean="0">
                <a:ln w="0"/>
                <a:solidFill>
                  <a:srgbClr val="FF3399"/>
                </a:solidFill>
                <a:effectLst>
                  <a:reflection blurRad="12700" stA="50000" endPos="50000" dist="5000" dir="5400000" sy="-100000" rotWithShape="0"/>
                </a:effectLst>
              </a:rPr>
              <a:t>В игре происходит закрепление названий геометрических фигур, развитие восприятия, памяти и внимания</a:t>
            </a:r>
            <a:endParaRPr lang="ru-RU" sz="2800" b="1" cap="all" dirty="0">
              <a:ln w="0"/>
              <a:solidFill>
                <a:srgbClr val="FF3399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5572140"/>
            <a:ext cx="1000132" cy="64294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286644" y="5214950"/>
            <a:ext cx="1071570" cy="107157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071934" y="5429264"/>
            <a:ext cx="785818" cy="857256"/>
          </a:xfrm>
          <a:prstGeom prst="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5286388"/>
            <a:ext cx="1071570" cy="10001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18331473">
            <a:off x="2533224" y="5347666"/>
            <a:ext cx="1571636" cy="71438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rgbClr val="FFCCFF"/>
          </a:solidFill>
          <a:ln w="76200">
            <a:solidFill>
              <a:srgbClr val="FF33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5-конечная звезда 2"/>
          <p:cNvSpPr/>
          <p:nvPr/>
        </p:nvSpPr>
        <p:spPr>
          <a:xfrm>
            <a:off x="2786050" y="1500174"/>
            <a:ext cx="3357586" cy="3571900"/>
          </a:xfrm>
          <a:prstGeom prst="star5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1857356" y="2143116"/>
            <a:ext cx="1928826" cy="2143140"/>
          </a:xfrm>
          <a:prstGeom prst="rt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857620" y="1857364"/>
            <a:ext cx="2286016" cy="2286016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214678" y="4214818"/>
            <a:ext cx="3500462" cy="928694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1000108"/>
            <a:ext cx="1214446" cy="257176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6215082"/>
            <a:ext cx="8858312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Другие интересные презентации и развивающие игры вы найдете на сайте </a:t>
            </a:r>
            <a:r>
              <a:rPr lang="ru-RU" sz="1600" dirty="0" smtClean="0">
                <a:solidFill>
                  <a:srgbClr val="C00000"/>
                </a:solidFill>
                <a:hlinkClick r:id="rId2"/>
              </a:rPr>
              <a:t>ДЕТКИ-ИНФО</a:t>
            </a:r>
            <a:endParaRPr lang="ru-RU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rgbClr val="FFCCFF"/>
          </a:solidFill>
          <a:ln w="76200">
            <a:solidFill>
              <a:srgbClr val="FF33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2143108" y="1428736"/>
            <a:ext cx="4643470" cy="4071966"/>
            <a:chOff x="1571604" y="1714488"/>
            <a:chExt cx="4643470" cy="407196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571604" y="1714488"/>
              <a:ext cx="2571768" cy="2571768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2786050" y="3071810"/>
              <a:ext cx="2714644" cy="2714644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4214810" y="2786058"/>
              <a:ext cx="2000264" cy="2786082"/>
            </a:xfrm>
            <a:prstGeom prst="triangl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rgbClr val="FFCCFF"/>
          </a:solidFill>
          <a:ln w="76200">
            <a:solidFill>
              <a:srgbClr val="FF33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1857356" y="1000108"/>
            <a:ext cx="5429288" cy="4357718"/>
            <a:chOff x="1928794" y="500042"/>
            <a:chExt cx="5429288" cy="435771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928794" y="2071678"/>
              <a:ext cx="3071834" cy="1714512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2786050" y="3000372"/>
              <a:ext cx="2857520" cy="1857388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5-конечная звезда 5"/>
            <p:cNvSpPr/>
            <p:nvPr/>
          </p:nvSpPr>
          <p:spPr>
            <a:xfrm>
              <a:off x="3857620" y="500042"/>
              <a:ext cx="3500462" cy="3000396"/>
            </a:xfrm>
            <a:prstGeom prst="star5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rgbClr val="FFCCFF"/>
          </a:solidFill>
          <a:ln w="76200">
            <a:solidFill>
              <a:srgbClr val="FF33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00628" y="2643182"/>
            <a:ext cx="2214578" cy="22145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flipH="1">
            <a:off x="2143108" y="2500306"/>
            <a:ext cx="1928826" cy="2286016"/>
          </a:xfrm>
          <a:prstGeom prst="rt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214678" y="1500174"/>
            <a:ext cx="2214578" cy="2214578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500430" y="4286256"/>
            <a:ext cx="2928958" cy="142876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rgbClr val="FFCCFF"/>
          </a:solidFill>
          <a:ln w="76200">
            <a:solidFill>
              <a:srgbClr val="FF33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1785926"/>
            <a:ext cx="3929090" cy="121444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3929058" y="1428736"/>
            <a:ext cx="2500330" cy="3429024"/>
          </a:xfrm>
          <a:prstGeom prst="rt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00232" y="2571744"/>
            <a:ext cx="2214578" cy="2214578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8736036">
            <a:off x="4211423" y="2124698"/>
            <a:ext cx="2653958" cy="1458111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rgbClr val="FFCCFF"/>
          </a:solidFill>
          <a:ln w="76200">
            <a:solidFill>
              <a:srgbClr val="FF33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428992" y="1428736"/>
            <a:ext cx="2357454" cy="378621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285984" y="1643050"/>
            <a:ext cx="1357322" cy="1357322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643438" y="2143116"/>
            <a:ext cx="1785950" cy="2214578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2500298" y="4000504"/>
            <a:ext cx="1857388" cy="1714512"/>
          </a:xfrm>
          <a:prstGeom prst="star5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00562" y="1000108"/>
            <a:ext cx="2500330" cy="250033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rgbClr val="FFCCFF"/>
          </a:solidFill>
          <a:ln w="76200">
            <a:solidFill>
              <a:srgbClr val="FF33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071802" y="1928802"/>
            <a:ext cx="3214710" cy="321471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1928794" y="1071546"/>
            <a:ext cx="2214578" cy="2786082"/>
          </a:xfrm>
          <a:prstGeom prst="rt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786182" y="2285992"/>
            <a:ext cx="2286016" cy="3429024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1643050"/>
            <a:ext cx="1643074" cy="78581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3143248"/>
            <a:ext cx="1285884" cy="128588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rgbClr val="FFCCFF"/>
          </a:solidFill>
          <a:ln w="76200">
            <a:solidFill>
              <a:srgbClr val="FF33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143108" y="2500306"/>
            <a:ext cx="2357454" cy="928694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18248728">
            <a:off x="5286380" y="3214686"/>
            <a:ext cx="2357454" cy="928694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357422" y="1714488"/>
            <a:ext cx="2357454" cy="3214710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2143116"/>
            <a:ext cx="2143140" cy="214314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4500562" y="1000108"/>
            <a:ext cx="2286016" cy="2143140"/>
          </a:xfrm>
          <a:prstGeom prst="star5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rgbClr val="FFCCFF"/>
          </a:solidFill>
          <a:ln w="76200">
            <a:solidFill>
              <a:srgbClr val="FF33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429124" y="1714488"/>
            <a:ext cx="857256" cy="285752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2143116"/>
            <a:ext cx="3000396" cy="300039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214546" y="2857496"/>
            <a:ext cx="2000264" cy="3071834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1571612"/>
            <a:ext cx="1000132" cy="100013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8" y="3929066"/>
            <a:ext cx="1785950" cy="92869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38</Words>
  <Application>Microsoft Office PowerPoint</Application>
  <PresentationFormat>Экран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denis</dc:creator>
  <cp:lastModifiedBy>Samsa-350</cp:lastModifiedBy>
  <cp:revision>5</cp:revision>
  <dcterms:created xsi:type="dcterms:W3CDTF">2014-10-20T08:24:55Z</dcterms:created>
  <dcterms:modified xsi:type="dcterms:W3CDTF">2015-01-18T19:40:02Z</dcterms:modified>
</cp:coreProperties>
</file>