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4870283-D216-4EF7-A303-19F896A8668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AF539B4-F57B-42F7-BC74-D17B8DD20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0283-D216-4EF7-A303-19F896A8668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39B4-F57B-42F7-BC74-D17B8DD20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0283-D216-4EF7-A303-19F896A8668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39B4-F57B-42F7-BC74-D17B8DD20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0283-D216-4EF7-A303-19F896A8668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39B4-F57B-42F7-BC74-D17B8DD20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0283-D216-4EF7-A303-19F896A8668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39B4-F57B-42F7-BC74-D17B8DD20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0283-D216-4EF7-A303-19F896A8668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39B4-F57B-42F7-BC74-D17B8DD20B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0283-D216-4EF7-A303-19F896A8668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39B4-F57B-42F7-BC74-D17B8DD20BF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0283-D216-4EF7-A303-19F896A8668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39B4-F57B-42F7-BC74-D17B8DD20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0283-D216-4EF7-A303-19F896A8668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39B4-F57B-42F7-BC74-D17B8DD20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4870283-D216-4EF7-A303-19F896A8668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AF539B4-F57B-42F7-BC74-D17B8DD20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4870283-D216-4EF7-A303-19F896A8668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AF539B4-F57B-42F7-BC74-D17B8DD20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4870283-D216-4EF7-A303-19F896A8668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AF539B4-F57B-42F7-BC74-D17B8DD20B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653111" cy="1346033"/>
          </a:xfrm>
        </p:spPr>
        <p:txBody>
          <a:bodyPr/>
          <a:lstStyle/>
          <a:p>
            <a:r>
              <a:rPr lang="ru-RU" dirty="0" smtClean="0"/>
              <a:t>Кораблик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429000"/>
            <a:ext cx="3128392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Воспитатель первой младшей группы «Капелька»</a:t>
            </a:r>
          </a:p>
          <a:p>
            <a:r>
              <a:rPr lang="ru-RU" dirty="0" smtClean="0"/>
              <a:t>Дубинина М.Н.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33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Сначала мы потрогали водичку.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6790789" cy="3816424"/>
          </a:xfrm>
        </p:spPr>
      </p:pic>
    </p:spTree>
    <p:extLst>
      <p:ext uri="{BB962C8B-B14F-4D97-AF65-F5344CB8AC3E}">
        <p14:creationId xmlns:p14="http://schemas.microsoft.com/office/powerpoint/2010/main" val="72306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Затем мы запускали корабли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5765764" cy="3240360"/>
          </a:xfrm>
        </p:spPr>
      </p:pic>
    </p:spTree>
    <p:extLst>
      <p:ext uri="{BB962C8B-B14F-4D97-AF65-F5344CB8AC3E}">
        <p14:creationId xmlns:p14="http://schemas.microsoft.com/office/powerpoint/2010/main" val="114792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Потом мы бурю сделали для них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5893893" cy="3312368"/>
          </a:xfrm>
        </p:spPr>
      </p:pic>
    </p:spTree>
    <p:extLst>
      <p:ext uri="{BB962C8B-B14F-4D97-AF65-F5344CB8AC3E}">
        <p14:creationId xmlns:p14="http://schemas.microsoft.com/office/powerpoint/2010/main" val="406477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Решили что для каждого кораблик</a:t>
            </a:r>
            <a:br>
              <a:rPr lang="ru-RU" sz="2800" dirty="0" smtClean="0"/>
            </a:br>
            <a:r>
              <a:rPr lang="ru-RU" sz="2800" dirty="0" smtClean="0"/>
              <a:t>Поможет сделать добрый пластилин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25" y="2708920"/>
            <a:ext cx="3715715" cy="208823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23362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742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</TotalTime>
  <Words>31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Кораблик</vt:lpstr>
      <vt:lpstr>Сначала мы потрогали водичку.</vt:lpstr>
      <vt:lpstr>Затем мы запускали корабли</vt:lpstr>
      <vt:lpstr>Потом мы бурю сделали для них</vt:lpstr>
      <vt:lpstr>Решили что для каждого кораблик Поможет сделать добрый пластилин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Кораблик</dc:title>
  <dc:creator>Я</dc:creator>
  <cp:lastModifiedBy>Я</cp:lastModifiedBy>
  <cp:revision>8</cp:revision>
  <dcterms:created xsi:type="dcterms:W3CDTF">2015-09-23T18:27:15Z</dcterms:created>
  <dcterms:modified xsi:type="dcterms:W3CDTF">2015-09-23T18:50:35Z</dcterms:modified>
</cp:coreProperties>
</file>