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F901-77EF-41F7-AB25-7E5955BD3569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F621FA-F3B2-4EC0-9F02-1282B7044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F901-77EF-41F7-AB25-7E5955BD3569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1FA-F3B2-4EC0-9F02-1282B7044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F901-77EF-41F7-AB25-7E5955BD3569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1FA-F3B2-4EC0-9F02-1282B7044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F901-77EF-41F7-AB25-7E5955BD3569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F621FA-F3B2-4EC0-9F02-1282B7044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F901-77EF-41F7-AB25-7E5955BD3569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1FA-F3B2-4EC0-9F02-1282B70447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F901-77EF-41F7-AB25-7E5955BD3569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1FA-F3B2-4EC0-9F02-1282B7044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F901-77EF-41F7-AB25-7E5955BD3569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F621FA-F3B2-4EC0-9F02-1282B70447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F901-77EF-41F7-AB25-7E5955BD3569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1FA-F3B2-4EC0-9F02-1282B7044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F901-77EF-41F7-AB25-7E5955BD3569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1FA-F3B2-4EC0-9F02-1282B7044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F901-77EF-41F7-AB25-7E5955BD3569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1FA-F3B2-4EC0-9F02-1282B7044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F901-77EF-41F7-AB25-7E5955BD3569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21FA-F3B2-4EC0-9F02-1282B704475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02F901-77EF-41F7-AB25-7E5955BD3569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F621FA-F3B2-4EC0-9F02-1282B70447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58200" cy="1222375"/>
          </a:xfrm>
        </p:spPr>
        <p:txBody>
          <a:bodyPr/>
          <a:lstStyle/>
          <a:p>
            <a:r>
              <a:rPr lang="ru-RU" dirty="0"/>
              <a:t>На ракете к звездам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717032"/>
            <a:ext cx="4281736" cy="1584176"/>
          </a:xfrm>
        </p:spPr>
        <p:txBody>
          <a:bodyPr/>
          <a:lstStyle/>
          <a:p>
            <a:r>
              <a:rPr lang="ru-RU" dirty="0" smtClean="0"/>
              <a:t>Воспитатель : Дубинина М.Н</a:t>
            </a:r>
          </a:p>
          <a:p>
            <a:r>
              <a:rPr lang="ru-RU" dirty="0" smtClean="0"/>
              <a:t>Группа раннего возраста «Капелька»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16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Сначала мы придумывали звезды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3" y="1554163"/>
            <a:ext cx="8053313" cy="4525962"/>
          </a:xfrm>
        </p:spPr>
      </p:pic>
    </p:spTree>
    <p:extLst>
      <p:ext uri="{BB962C8B-B14F-4D97-AF65-F5344CB8AC3E}">
        <p14:creationId xmlns:p14="http://schemas.microsoft.com/office/powerpoint/2010/main" val="191633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Потом мы клеем мазали…….</a:t>
            </a:r>
            <a:br>
              <a:rPr lang="ru-RU" dirty="0" smtClean="0"/>
            </a:br>
            <a:r>
              <a:rPr lang="ru-RU" dirty="0" smtClean="0"/>
              <a:t>ракету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3" y="1554163"/>
            <a:ext cx="8053313" cy="4525962"/>
          </a:xfrm>
        </p:spPr>
      </p:pic>
    </p:spTree>
    <p:extLst>
      <p:ext uri="{BB962C8B-B14F-4D97-AF65-F5344CB8AC3E}">
        <p14:creationId xmlns:p14="http://schemas.microsoft.com/office/powerpoint/2010/main" val="18127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Затем был </a:t>
            </a:r>
            <a:r>
              <a:rPr lang="ru-RU" dirty="0" err="1" smtClean="0"/>
              <a:t>прекреплен</a:t>
            </a:r>
            <a:r>
              <a:rPr lang="ru-RU" dirty="0" smtClean="0"/>
              <a:t> иллюминатор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3" y="1554163"/>
            <a:ext cx="8053313" cy="4525962"/>
          </a:xfrm>
        </p:spPr>
      </p:pic>
    </p:spTree>
    <p:extLst>
      <p:ext uri="{BB962C8B-B14F-4D97-AF65-F5344CB8AC3E}">
        <p14:creationId xmlns:p14="http://schemas.microsoft.com/office/powerpoint/2010/main" val="65671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хлопнули в ладоши и…</a:t>
            </a:r>
            <a:br>
              <a:rPr lang="ru-RU" dirty="0" smtClean="0"/>
            </a:br>
            <a:r>
              <a:rPr lang="ru-RU" dirty="0" smtClean="0"/>
              <a:t>Летим!!!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3" y="1554163"/>
            <a:ext cx="8053313" cy="4525962"/>
          </a:xfrm>
        </p:spPr>
      </p:pic>
    </p:spTree>
    <p:extLst>
      <p:ext uri="{BB962C8B-B14F-4D97-AF65-F5344CB8AC3E}">
        <p14:creationId xmlns:p14="http://schemas.microsoft.com/office/powerpoint/2010/main" val="2083020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</TotalTime>
  <Words>33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На ракете к звездам </vt:lpstr>
      <vt:lpstr>Сначала мы придумывали звезды</vt:lpstr>
      <vt:lpstr>Потом мы клеем мазали……. ракету</vt:lpstr>
      <vt:lpstr>Затем был прекреплен иллюминатор</vt:lpstr>
      <vt:lpstr>Мы хлопнули в ладоши и… Летим!!!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ракете к звездам</dc:title>
  <dc:creator>Я</dc:creator>
  <cp:lastModifiedBy>Я</cp:lastModifiedBy>
  <cp:revision>2</cp:revision>
  <dcterms:created xsi:type="dcterms:W3CDTF">2015-09-23T18:09:09Z</dcterms:created>
  <dcterms:modified xsi:type="dcterms:W3CDTF">2015-09-23T18:20:46Z</dcterms:modified>
</cp:coreProperties>
</file>