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70B07-A480-4081-9845-A103C373282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A8029-1409-41A5-BDE2-B62F35CA8A0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349896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D: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332656"/>
            <a:ext cx="8136904" cy="57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652" y="188640"/>
            <a:ext cx="8448812" cy="6344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361710-oxalis_triangulari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08912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851920" y="2924944"/>
            <a:ext cx="86409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5"/>
          </p:cNvCxnSpPr>
          <p:nvPr/>
        </p:nvCxnSpPr>
        <p:spPr>
          <a:xfrm>
            <a:off x="4589472" y="3478108"/>
            <a:ext cx="3294896" cy="1823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283968" y="263691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644008" y="3068960"/>
            <a:ext cx="432048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923928" y="2636912"/>
            <a:ext cx="288032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563888" y="285293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563888" y="328498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499992" y="328498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5"/>
          </p:cNvCxnSpPr>
          <p:nvPr/>
        </p:nvCxnSpPr>
        <p:spPr>
          <a:xfrm>
            <a:off x="4807305" y="3592297"/>
            <a:ext cx="2645015" cy="1708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Равнобедренный треугольник 6"/>
          <p:cNvSpPr/>
          <p:nvPr/>
        </p:nvSpPr>
        <p:spPr>
          <a:xfrm>
            <a:off x="4644008" y="3140968"/>
            <a:ext cx="144016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 flipH="1" flipV="1">
            <a:off x="4572000" y="3645024"/>
            <a:ext cx="144016" cy="18973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4788024" y="3429000"/>
            <a:ext cx="216024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923928" y="2996952"/>
            <a:ext cx="7920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5"/>
          </p:cNvCxnSpPr>
          <p:nvPr/>
        </p:nvCxnSpPr>
        <p:spPr>
          <a:xfrm>
            <a:off x="4600017" y="3550116"/>
            <a:ext cx="3140335" cy="1679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4283968" y="2204864"/>
            <a:ext cx="288032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627784" y="2996952"/>
            <a:ext cx="136815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644008" y="2996952"/>
            <a:ext cx="1080120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Ds</dc:creator>
  <cp:lastModifiedBy>Ds</cp:lastModifiedBy>
  <cp:revision>2</cp:revision>
  <dcterms:created xsi:type="dcterms:W3CDTF">2015-10-21T06:52:00Z</dcterms:created>
  <dcterms:modified xsi:type="dcterms:W3CDTF">2015-10-21T07:02:46Z</dcterms:modified>
</cp:coreProperties>
</file>