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70B07-A480-4081-9845-A103C373282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A8029-1409-41A5-BDE2-B62F35CA8A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49896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332656"/>
            <a:ext cx="813690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52" y="188640"/>
            <a:ext cx="8448812" cy="6344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361710-oxalis_triangular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08912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51920" y="2924944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5"/>
          </p:cNvCxnSpPr>
          <p:nvPr/>
        </p:nvCxnSpPr>
        <p:spPr>
          <a:xfrm>
            <a:off x="4589472" y="3478108"/>
            <a:ext cx="3294896" cy="182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283968" y="263691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4008" y="3068960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23928" y="26369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563888" y="285293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563888" y="328498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99992" y="328498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5"/>
          </p:cNvCxnSpPr>
          <p:nvPr/>
        </p:nvCxnSpPr>
        <p:spPr>
          <a:xfrm>
            <a:off x="4807305" y="3592297"/>
            <a:ext cx="2645015" cy="170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>
            <a:off x="4644008" y="3140968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flipH="1" flipV="1">
            <a:off x="4572000" y="3645024"/>
            <a:ext cx="144016" cy="1897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788024" y="3429000"/>
            <a:ext cx="216024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923928" y="2996952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5"/>
          </p:cNvCxnSpPr>
          <p:nvPr/>
        </p:nvCxnSpPr>
        <p:spPr>
          <a:xfrm>
            <a:off x="4600017" y="3550116"/>
            <a:ext cx="3140335" cy="1679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283968" y="2204864"/>
            <a:ext cx="2880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627784" y="2996952"/>
            <a:ext cx="136815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44008" y="2996952"/>
            <a:ext cx="10801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Ds</dc:creator>
  <cp:lastModifiedBy>Ds</cp:lastModifiedBy>
  <cp:revision>2</cp:revision>
  <dcterms:created xsi:type="dcterms:W3CDTF">2015-10-21T06:52:00Z</dcterms:created>
  <dcterms:modified xsi:type="dcterms:W3CDTF">2015-10-21T07:02:46Z</dcterms:modified>
</cp:coreProperties>
</file>