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44531E5-A661-4035-B774-036DC5D14DC5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5D70741-3559-4352-9E50-7F8C1167193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4531E5-A661-4035-B774-036DC5D14DC5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70741-3559-4352-9E50-7F8C11671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44531E5-A661-4035-B774-036DC5D14DC5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5D70741-3559-4352-9E50-7F8C11671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4531E5-A661-4035-B774-036DC5D14DC5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70741-3559-4352-9E50-7F8C11671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44531E5-A661-4035-B774-036DC5D14DC5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5D70741-3559-4352-9E50-7F8C1167193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4531E5-A661-4035-B774-036DC5D14DC5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70741-3559-4352-9E50-7F8C11671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4531E5-A661-4035-B774-036DC5D14DC5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70741-3559-4352-9E50-7F8C11671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4531E5-A661-4035-B774-036DC5D14DC5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70741-3559-4352-9E50-7F8C11671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44531E5-A661-4035-B774-036DC5D14DC5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70741-3559-4352-9E50-7F8C11671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4531E5-A661-4035-B774-036DC5D14DC5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70741-3559-4352-9E50-7F8C11671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4531E5-A661-4035-B774-036DC5D14DC5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70741-3559-4352-9E50-7F8C1167193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44531E5-A661-4035-B774-036DC5D14DC5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5D70741-3559-4352-9E50-7F8C1167193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4612" y="533400"/>
            <a:ext cx="5757656" cy="2868168"/>
          </a:xfrm>
        </p:spPr>
        <p:txBody>
          <a:bodyPr>
            <a:normAutofit/>
          </a:bodyPr>
          <a:lstStyle/>
          <a:p>
            <a:r>
              <a:rPr lang="ru-RU" dirty="0" smtClean="0"/>
              <a:t>Образовательные</a:t>
            </a:r>
            <a:br>
              <a:rPr lang="ru-RU" dirty="0" smtClean="0"/>
            </a:br>
            <a:r>
              <a:rPr lang="ru-RU" dirty="0" smtClean="0"/>
              <a:t>задачи на новый 2015-2016 </a:t>
            </a:r>
            <a:br>
              <a:rPr lang="ru-RU" dirty="0" smtClean="0"/>
            </a:br>
            <a:r>
              <a:rPr lang="ru-RU" dirty="0" smtClean="0"/>
              <a:t>учебный год</a:t>
            </a: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955694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Направление «Физическое развитие»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-сохранение и укрепление физического и психического здоровья детей;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-воспитание культурно- гигиенических навыков;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-формирование начальных представлений о здоровом образе жизни;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-развитие физических качеств;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-накопление и обогащение двигательного опыта детей;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 формирование  у воспитанников потребности в двигательной активности и физическом совершенствовании.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Направление «Социально-коммуникативное развитие»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-развитие игровой деятельности детей;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-приобщение к элементарным общепринятым нормам и правилам взаимоотношения со сверстниками и взрослыми;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-формирование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гендерной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семейной, гражданской принадлежности, патриотических чувств, чувства принадлежности к мировому сообществу;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-развитие трудовой деятельности;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-воспитание ценностного отношения к собственному труду, труду других людей;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- формирование первичных представлений о труде взрослых, его роли в обществе и жизни каждого человека;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- формирование представлений об опасных для человека и окружающего мира природы ситуациях и способах поведения в них;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-передача детям знаний о правилах безопасности дорожного движения в качестве пешехода и пассажира транспорта.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7239000" cy="5669942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Направление «Познавательное развитие»</a:t>
            </a:r>
          </a:p>
          <a:p>
            <a:r>
              <a:rPr lang="ru-RU" dirty="0" smtClean="0"/>
              <a:t>-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сенсорное развитие;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-развитие познавательно- исследовательской и продуктивной деятельности;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 формирование элементарных математических представлений;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-формирование целостной картины мира, расширение кругозора детей.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Направление «Речевое развитие»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развитие свободного общения с взрослыми  и детьми;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 развитие всех компонентов устной речи детей;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-практическое овладение воспитанниками нормами речи;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-формирование целостной картины мира, в том числе первичных ценностных представлений;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-развитие литературной речи;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 приобщение к словесному искусству, в том числе развитие художественного восприятия и </a:t>
            </a:r>
            <a:r>
              <a:rPr lang="ru-RU" i="1" smtClean="0">
                <a:latin typeface="Times New Roman" pitchFamily="18" charset="0"/>
                <a:cs typeface="Times New Roman" pitchFamily="18" charset="0"/>
              </a:rPr>
              <a:t>эстетического вкуса.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7239000" cy="5884256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Направление «Художественно- эстетическое развитие»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развитие продуктивной деятельности детей( рисование, лепка, аппликация, художественный труд)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развитие детского творчества;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-приобщение к изобразительному искусству;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-развитие музыкально- художественной деятельности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 приобщение к музыкальному искусству.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7239000" cy="1428760"/>
          </a:xfrm>
        </p:spPr>
        <p:txBody>
          <a:bodyPr>
            <a:norm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33</TotalTime>
  <Words>310</Words>
  <Application>Microsoft Office PowerPoint</Application>
  <PresentationFormat>Экран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Образовательные задачи на новый 2015-2016  учебный год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Образовательные задачи на новый 2015-2016  учебный год</dc:title>
  <dc:creator>женя</dc:creator>
  <cp:lastModifiedBy>женя</cp:lastModifiedBy>
  <cp:revision>5</cp:revision>
  <dcterms:created xsi:type="dcterms:W3CDTF">2015-09-28T18:39:54Z</dcterms:created>
  <dcterms:modified xsi:type="dcterms:W3CDTF">2015-09-28T19:13:03Z</dcterms:modified>
</cp:coreProperties>
</file>