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2D77F"/>
    <a:srgbClr val="70EFF5"/>
    <a:srgbClr val="009900"/>
    <a:srgbClr val="5B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6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5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7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7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9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1DED-9B67-4D08-910D-AEFDDC9AB4DE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3F21-ACCE-4EE7-85B2-8014DCF3A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930" y="488372"/>
            <a:ext cx="7618124" cy="297180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0539" y="4977246"/>
            <a:ext cx="6400800" cy="141662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Исполинова В.А.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" y="218209"/>
            <a:ext cx="2566555" cy="643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2900" y="488372"/>
            <a:ext cx="1423555" cy="14651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9255" y="2223654"/>
            <a:ext cx="1257300" cy="12573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87037" y="3460173"/>
            <a:ext cx="1579418" cy="1423554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" y="5455227"/>
            <a:ext cx="2035030" cy="8312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2919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Оглянитесь – ка вокруг!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живут квадрат и круг.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встретить треугольник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ещё прямоугольник.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только присмотреться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внимательными быть,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их везде заметь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фигурами дружить!!!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771467" y="1151467"/>
            <a:ext cx="982133" cy="9482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87378" y="790222"/>
            <a:ext cx="959555" cy="9369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426223" y="3544711"/>
            <a:ext cx="1365956" cy="1241778"/>
          </a:xfrm>
          <a:prstGeom prst="triangl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26400" y="5667022"/>
            <a:ext cx="2054578" cy="6999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EFF5"/>
          </a:solidFill>
          <a:ln>
            <a:solidFill>
              <a:srgbClr val="70E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0578" y="564444"/>
            <a:ext cx="40414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углов у меня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похож на блюдце я,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медаль, на блинок,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осиновый листок.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я старинный друг.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меня … 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517">
            <a:off x="4905374" y="928090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0" y="835378"/>
            <a:ext cx="2464858" cy="2464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15" y="4447821"/>
            <a:ext cx="2362496" cy="2084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506">
            <a:off x="8474390" y="4303182"/>
            <a:ext cx="2246489" cy="2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384964" y="187036"/>
            <a:ext cx="2712027" cy="27120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2133" y="5136444"/>
            <a:ext cx="10713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круг – наш первый друг!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нас играть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нарисовать!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рисуем круг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все вокруг!!!</a:t>
            </a:r>
          </a:p>
        </p:txBody>
      </p:sp>
    </p:spTree>
    <p:extLst>
      <p:ext uri="{BB962C8B-B14F-4D97-AF65-F5344CB8AC3E}">
        <p14:creationId xmlns:p14="http://schemas.microsoft.com/office/powerpoint/2010/main" val="36815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C 0.11576 2.77556E-17 0.20977 0.15556 0.20977 0.34745 C 0.20977 0.53981 0.11576 0.6963 -3.33333E-6 0.6963 C -0.11575 0.6963 -0.2095 0.53981 -0.2095 0.34745 C -0.2095 0.15556 -0.11575 2.77556E-17 -3.33333E-6 2.77556E-17 Z " pathEditMode="relative" rAng="0" ptsTypes="AAAAA">
                                      <p:cBhvr>
                                        <p:cTn id="1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89" y="-191911"/>
            <a:ext cx="12711289" cy="704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90221" y="270932"/>
            <a:ext cx="1030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мячик во дворе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" y="2329523"/>
            <a:ext cx="2839218" cy="28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3 -0.17292 C 0.04245 -0.18102 0.07722 -0.18889 0.08985 -0.18889 C 0.16706 -0.18889 0.24701 -0.06389 0.24701 0.06111 C 0.24701 -0.00185 0.28685 -0.06389 0.32422 -0.06389 C 0.3642 -0.06389 0.40144 -0.00093 0.40144 0.06111 C 0.40144 0.03009 0.42136 -0.00185 0.44141 -0.00185 C 0.46133 -0.00185 0.48138 0.02916 0.48138 0.06111 C 0.48138 0.04514 0.49141 0.03009 0.50118 0.03009 C 0.51133 0.03009 0.52097 0.04606 0.52097 0.06111 C 0.52097 0.05301 0.52592 0.04514 0.53112 0.04514 C 0.53373 0.04514 0.54115 0.05324 0.54115 0.06111 C 0.54115 0.05717 0.54375 0.05301 0.54597 0.05301 C 0.54597 0.05393 0.55092 0.05694 0.55092 0.06111 C 0.55092 0.05903 0.55092 0.05717 0.55352 0.05717 C 0.55352 0.0581 0.55612 0.05926 0.55612 0.06111 C 0.55612 0.06018 0.55612 0.05903 0.55612 0.0581 C 0.55873 0.0581 0.55873 0.05903 0.55873 0.06018 C 0.56133 0.06018 0.56133 0.05926 0.56133 0.0581 C 0.56394 0.0581 0.56394 0.05903 0.56394 0.06018 " pathEditMode="relative" rAng="0" ptsTypes="AAAAAAAAAAAAAAAAAAA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1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38" y="3919889"/>
            <a:ext cx="2437104" cy="2231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6488668"/>
            <a:ext cx="965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солнышко в окне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06328 -0.5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6356" y="203200"/>
            <a:ext cx="32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как будто Колобок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1" y="-722489"/>
            <a:ext cx="10701867" cy="78119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579" y="5655733"/>
            <a:ext cx="343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как будто Колобок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7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378" y="575733"/>
            <a:ext cx="10566400" cy="568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356" y="485422"/>
            <a:ext cx="10992378" cy="5779911"/>
          </a:xfrm>
          <a:prstGeom prst="roundRect">
            <a:avLst/>
          </a:prstGeom>
          <a:solidFill>
            <a:schemeClr val="bg1"/>
          </a:solidFill>
          <a:ln>
            <a:solidFill>
              <a:srgbClr val="92D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422"/>
            <a:ext cx="5652734" cy="4955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13" y="3087689"/>
            <a:ext cx="3706387" cy="2353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2806" y="5665057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бабушкин клубок…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08000" y="2709334"/>
            <a:ext cx="2427111" cy="2359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60800" y="575734"/>
            <a:ext cx="757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катится может долго потому что нет углов!!!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71718 0.0238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74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Геометрические фигуры (круг)</vt:lpstr>
      <vt:lpstr>Оглянитесь – ка вокруг!  Здесь живут квадрат и круг. Можно встретить треугольник  И ещё прямоугольник. Стоит только присмотреться  И внимательными быть, Можно их везде заметь И с фигурами дружить!!!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Вера Исполинова</dc:creator>
  <cp:lastModifiedBy>Вера Исполинова</cp:lastModifiedBy>
  <cp:revision>21</cp:revision>
  <dcterms:created xsi:type="dcterms:W3CDTF">2015-11-04T21:40:44Z</dcterms:created>
  <dcterms:modified xsi:type="dcterms:W3CDTF">2015-11-10T20:46:26Z</dcterms:modified>
</cp:coreProperties>
</file>