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603_large_5111852_10_pravil_vospitaniya_rebenka__kartinka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867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778_large_51118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779_large_511185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791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780_large_511185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791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781_large_5111852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782_large_5111852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134783_large_511185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791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rgbClr val="92D050"/>
      </a:lt1>
      <a:dk2>
        <a:srgbClr val="D7DFC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</cp:revision>
  <dcterms:created xsi:type="dcterms:W3CDTF">2015-11-09T12:05:39Z</dcterms:created>
  <dcterms:modified xsi:type="dcterms:W3CDTF">2015-11-12T06:11:53Z</dcterms:modified>
</cp:coreProperties>
</file>